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/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59" name="Google Shape;59;p2"/>
          <p:cNvSpPr txBox="1"/>
          <p:nvPr>
            <p:ph idx="10" type="dt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2"/>
          <p:cNvSpPr txBox="1"/>
          <p:nvPr>
            <p:ph idx="11" type="ftr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2"/>
          <p:cNvSpPr txBox="1"/>
          <p:nvPr>
            <p:ph idx="12" type="sldNum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 txBox="1"/>
          <p:nvPr>
            <p:ph idx="10" type="dt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3"/>
          <p:cNvSpPr txBox="1"/>
          <p:nvPr>
            <p:ph idx="11" type="ftr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3"/>
          <p:cNvSpPr txBox="1"/>
          <p:nvPr>
            <p:ph idx="12" type="sldNum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/>
          <p:nvPr>
            <p:ph idx="10" type="dt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4"/>
          <p:cNvSpPr txBox="1"/>
          <p:nvPr>
            <p:ph idx="11" type="ftr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4"/>
          <p:cNvSpPr txBox="1"/>
          <p:nvPr>
            <p:ph idx="12" type="sldNum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 rot="-3180000">
            <a:off x="7777956" y="-15081"/>
            <a:ext cx="1162050" cy="2084387"/>
          </a:xfrm>
          <a:custGeom>
            <a:rect b="b" l="l" r="r" t="t"/>
            <a:pathLst>
              <a:path extrusionOk="0" h="120000" w="120000">
                <a:moveTo>
                  <a:pt x="120000" y="14096"/>
                </a:moveTo>
                <a:lnTo>
                  <a:pt x="106028" y="2604"/>
                </a:lnTo>
                <a:lnTo>
                  <a:pt x="92635" y="0"/>
                </a:lnTo>
                <a:lnTo>
                  <a:pt x="4547" y="91513"/>
                </a:lnTo>
                <a:lnTo>
                  <a:pt x="4547" y="105089"/>
                </a:lnTo>
                <a:lnTo>
                  <a:pt x="0" y="118209"/>
                </a:lnTo>
                <a:lnTo>
                  <a:pt x="2976" y="120000"/>
                </a:lnTo>
                <a:lnTo>
                  <a:pt x="18229" y="109224"/>
                </a:lnTo>
                <a:lnTo>
                  <a:pt x="30589" y="105089"/>
                </a:lnTo>
                <a:lnTo>
                  <a:pt x="120000" y="14096"/>
                </a:lnTo>
                <a:lnTo>
                  <a:pt x="120000" y="140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Char char="•"/>
              <a:defRPr b="0" i="0" sz="3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Char char="–"/>
              <a:def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–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»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  <a:defRPr b="0" i="0" sz="1400" u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 rot="-3180000">
            <a:off x="7865268" y="24606"/>
            <a:ext cx="1165225" cy="2097087"/>
          </a:xfrm>
          <a:custGeom>
            <a:rect b="b" l="l" r="r" t="t"/>
            <a:pathLst>
              <a:path extrusionOk="0" h="120000" w="120000">
                <a:moveTo>
                  <a:pt x="94524" y="0"/>
                </a:moveTo>
                <a:lnTo>
                  <a:pt x="5358" y="91871"/>
                </a:lnTo>
                <a:lnTo>
                  <a:pt x="5400" y="103732"/>
                </a:lnTo>
                <a:lnTo>
                  <a:pt x="0" y="117731"/>
                </a:lnTo>
                <a:lnTo>
                  <a:pt x="2061" y="120000"/>
                </a:lnTo>
                <a:lnTo>
                  <a:pt x="17396" y="108625"/>
                </a:lnTo>
                <a:lnTo>
                  <a:pt x="31453" y="104347"/>
                </a:lnTo>
                <a:lnTo>
                  <a:pt x="120000" y="13869"/>
                </a:lnTo>
                <a:lnTo>
                  <a:pt x="106726" y="3110"/>
                </a:lnTo>
                <a:lnTo>
                  <a:pt x="94524" y="0"/>
                </a:lnTo>
                <a:lnTo>
                  <a:pt x="94524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 rot="-3180000">
            <a:off x="7831137" y="192087"/>
            <a:ext cx="1025525" cy="1571625"/>
          </a:xfrm>
          <a:custGeom>
            <a:rect b="b" l="l" r="r" t="t"/>
            <a:pathLst>
              <a:path extrusionOk="0" h="120000" w="120000">
                <a:moveTo>
                  <a:pt x="0" y="107382"/>
                </a:moveTo>
                <a:lnTo>
                  <a:pt x="20242" y="110320"/>
                </a:lnTo>
                <a:lnTo>
                  <a:pt x="34486" y="120000"/>
                </a:lnTo>
                <a:lnTo>
                  <a:pt x="120000" y="17241"/>
                </a:lnTo>
                <a:lnTo>
                  <a:pt x="99242" y="3543"/>
                </a:lnTo>
                <a:lnTo>
                  <a:pt x="88934" y="0"/>
                </a:lnTo>
                <a:lnTo>
                  <a:pt x="0" y="107382"/>
                </a:lnTo>
                <a:lnTo>
                  <a:pt x="0" y="107382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" name="Google Shape;14;p1"/>
          <p:cNvGrpSpPr/>
          <p:nvPr/>
        </p:nvGrpSpPr>
        <p:grpSpPr>
          <a:xfrm>
            <a:off x="7937" y="5540375"/>
            <a:ext cx="1784350" cy="1246187"/>
            <a:chOff x="7937" y="5540375"/>
            <a:chExt cx="1784350" cy="1246187"/>
          </a:xfrm>
        </p:grpSpPr>
        <p:sp>
          <p:nvSpPr>
            <p:cNvPr id="15" name="Google Shape;15;p1"/>
            <p:cNvSpPr/>
            <p:nvPr/>
          </p:nvSpPr>
          <p:spPr>
            <a:xfrm>
              <a:off x="38100" y="5564187"/>
              <a:ext cx="1728787" cy="1030287"/>
            </a:xfrm>
            <a:custGeom>
              <a:rect b="b" l="l" r="r" t="t"/>
              <a:pathLst>
                <a:path extrusionOk="0" h="120000" w="120000">
                  <a:moveTo>
                    <a:pt x="87478" y="116486"/>
                  </a:moveTo>
                  <a:lnTo>
                    <a:pt x="78272" y="102249"/>
                  </a:lnTo>
                  <a:lnTo>
                    <a:pt x="73367" y="44098"/>
                  </a:lnTo>
                  <a:lnTo>
                    <a:pt x="117905" y="30508"/>
                  </a:lnTo>
                  <a:lnTo>
                    <a:pt x="120000" y="18767"/>
                  </a:lnTo>
                  <a:lnTo>
                    <a:pt x="115700" y="9244"/>
                  </a:lnTo>
                  <a:lnTo>
                    <a:pt x="70335" y="19506"/>
                  </a:lnTo>
                  <a:lnTo>
                    <a:pt x="67193" y="2958"/>
                  </a:lnTo>
                  <a:lnTo>
                    <a:pt x="59807" y="0"/>
                  </a:lnTo>
                  <a:lnTo>
                    <a:pt x="52806" y="2588"/>
                  </a:lnTo>
                  <a:lnTo>
                    <a:pt x="48948" y="9799"/>
                  </a:lnTo>
                  <a:lnTo>
                    <a:pt x="51649" y="26348"/>
                  </a:lnTo>
                  <a:lnTo>
                    <a:pt x="36380" y="40770"/>
                  </a:lnTo>
                  <a:lnTo>
                    <a:pt x="54184" y="43728"/>
                  </a:lnTo>
                  <a:lnTo>
                    <a:pt x="61295" y="82187"/>
                  </a:lnTo>
                  <a:lnTo>
                    <a:pt x="7772" y="43359"/>
                  </a:lnTo>
                  <a:lnTo>
                    <a:pt x="2535" y="47057"/>
                  </a:lnTo>
                  <a:lnTo>
                    <a:pt x="0" y="58798"/>
                  </a:lnTo>
                  <a:lnTo>
                    <a:pt x="3031" y="72018"/>
                  </a:lnTo>
                  <a:lnTo>
                    <a:pt x="62783" y="119075"/>
                  </a:lnTo>
                  <a:lnTo>
                    <a:pt x="75957" y="116117"/>
                  </a:lnTo>
                  <a:lnTo>
                    <a:pt x="86541" y="120000"/>
                  </a:lnTo>
                  <a:lnTo>
                    <a:pt x="87478" y="116486"/>
                  </a:lnTo>
                  <a:lnTo>
                    <a:pt x="87478" y="116486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1622425" y="5686425"/>
              <a:ext cx="112712" cy="204787"/>
            </a:xfrm>
            <a:custGeom>
              <a:rect b="b" l="l" r="r" t="t"/>
              <a:pathLst>
                <a:path extrusionOk="0" h="120000" w="120000">
                  <a:moveTo>
                    <a:pt x="0" y="3255"/>
                  </a:moveTo>
                  <a:lnTo>
                    <a:pt x="100699" y="0"/>
                  </a:lnTo>
                  <a:lnTo>
                    <a:pt x="120000" y="108372"/>
                  </a:lnTo>
                  <a:lnTo>
                    <a:pt x="6713" y="120000"/>
                  </a:lnTo>
                  <a:lnTo>
                    <a:pt x="0" y="3255"/>
                  </a:lnTo>
                  <a:lnTo>
                    <a:pt x="0" y="32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750" y="5991225"/>
              <a:ext cx="1257300" cy="650875"/>
            </a:xfrm>
            <a:custGeom>
              <a:rect b="b" l="l" r="r" t="t"/>
              <a:pathLst>
                <a:path extrusionOk="0" h="120000" w="120000">
                  <a:moveTo>
                    <a:pt x="10365" y="0"/>
                  </a:moveTo>
                  <a:lnTo>
                    <a:pt x="100706" y="75858"/>
                  </a:lnTo>
                  <a:lnTo>
                    <a:pt x="108045" y="93252"/>
                  </a:lnTo>
                  <a:lnTo>
                    <a:pt x="119999" y="115761"/>
                  </a:lnTo>
                  <a:lnTo>
                    <a:pt x="118411" y="120000"/>
                  </a:lnTo>
                  <a:lnTo>
                    <a:pt x="102143" y="115030"/>
                  </a:lnTo>
                  <a:lnTo>
                    <a:pt x="86633" y="118538"/>
                  </a:lnTo>
                  <a:lnTo>
                    <a:pt x="3177" y="43556"/>
                  </a:lnTo>
                  <a:lnTo>
                    <a:pt x="0" y="21924"/>
                  </a:lnTo>
                  <a:lnTo>
                    <a:pt x="3480" y="4677"/>
                  </a:lnTo>
                  <a:lnTo>
                    <a:pt x="10365" y="0"/>
                  </a:lnTo>
                  <a:lnTo>
                    <a:pt x="103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04787" y="6045200"/>
              <a:ext cx="833437" cy="593725"/>
            </a:xfrm>
            <a:custGeom>
              <a:rect b="b" l="l" r="r" t="t"/>
              <a:pathLst>
                <a:path extrusionOk="0" h="120000" w="120000">
                  <a:moveTo>
                    <a:pt x="0" y="52208"/>
                  </a:moveTo>
                  <a:lnTo>
                    <a:pt x="105471" y="120000"/>
                  </a:lnTo>
                  <a:lnTo>
                    <a:pt x="107416" y="85783"/>
                  </a:lnTo>
                  <a:lnTo>
                    <a:pt x="120000" y="67791"/>
                  </a:lnTo>
                  <a:lnTo>
                    <a:pt x="8922" y="0"/>
                  </a:lnTo>
                  <a:lnTo>
                    <a:pt x="0" y="20401"/>
                  </a:lnTo>
                  <a:lnTo>
                    <a:pt x="0" y="52208"/>
                  </a:lnTo>
                  <a:lnTo>
                    <a:pt x="0" y="5220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769937" y="5607050"/>
              <a:ext cx="214312" cy="192087"/>
            </a:xfrm>
            <a:custGeom>
              <a:rect b="b" l="l" r="r" t="t"/>
              <a:pathLst>
                <a:path extrusionOk="0" h="120000" w="120000">
                  <a:moveTo>
                    <a:pt x="0" y="13941"/>
                  </a:moveTo>
                  <a:lnTo>
                    <a:pt x="70588" y="0"/>
                  </a:lnTo>
                  <a:lnTo>
                    <a:pt x="110735" y="17925"/>
                  </a:lnTo>
                  <a:lnTo>
                    <a:pt x="120000" y="69211"/>
                  </a:lnTo>
                  <a:lnTo>
                    <a:pt x="72352" y="72697"/>
                  </a:lnTo>
                  <a:lnTo>
                    <a:pt x="14117" y="120000"/>
                  </a:lnTo>
                  <a:lnTo>
                    <a:pt x="0" y="13941"/>
                  </a:lnTo>
                  <a:lnTo>
                    <a:pt x="0" y="13941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1017587" y="6608762"/>
              <a:ext cx="120650" cy="177800"/>
            </a:xfrm>
            <a:custGeom>
              <a:rect b="b" l="l" r="r" t="t"/>
              <a:pathLst>
                <a:path extrusionOk="0" h="120000" w="120000">
                  <a:moveTo>
                    <a:pt x="120000" y="2142"/>
                  </a:moveTo>
                  <a:lnTo>
                    <a:pt x="120000" y="119999"/>
                  </a:lnTo>
                  <a:lnTo>
                    <a:pt x="0" y="4285"/>
                  </a:lnTo>
                  <a:lnTo>
                    <a:pt x="56842" y="0"/>
                  </a:lnTo>
                  <a:lnTo>
                    <a:pt x="120000" y="2142"/>
                  </a:lnTo>
                  <a:lnTo>
                    <a:pt x="120000" y="2142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800100" y="5726112"/>
              <a:ext cx="306387" cy="608012"/>
            </a:xfrm>
            <a:custGeom>
              <a:rect b="b" l="l" r="r" t="t"/>
              <a:pathLst>
                <a:path extrusionOk="0" h="120000" w="120000">
                  <a:moveTo>
                    <a:pt x="0" y="12565"/>
                  </a:moveTo>
                  <a:lnTo>
                    <a:pt x="27046" y="0"/>
                  </a:lnTo>
                  <a:lnTo>
                    <a:pt x="72124" y="942"/>
                  </a:lnTo>
                  <a:lnTo>
                    <a:pt x="120000" y="120000"/>
                  </a:lnTo>
                  <a:lnTo>
                    <a:pt x="86735" y="113089"/>
                  </a:lnTo>
                  <a:lnTo>
                    <a:pt x="47253" y="106335"/>
                  </a:lnTo>
                  <a:lnTo>
                    <a:pt x="0" y="12565"/>
                  </a:lnTo>
                  <a:lnTo>
                    <a:pt x="0" y="1256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1060450" y="5699125"/>
              <a:ext cx="577850" cy="276225"/>
            </a:xfrm>
            <a:custGeom>
              <a:rect b="b" l="l" r="r" t="t"/>
              <a:pathLst>
                <a:path extrusionOk="0" h="120000" w="120000">
                  <a:moveTo>
                    <a:pt x="114065" y="0"/>
                  </a:moveTo>
                  <a:lnTo>
                    <a:pt x="0" y="36551"/>
                  </a:lnTo>
                  <a:lnTo>
                    <a:pt x="4615" y="120000"/>
                  </a:lnTo>
                  <a:lnTo>
                    <a:pt x="117857" y="81724"/>
                  </a:lnTo>
                  <a:lnTo>
                    <a:pt x="120000" y="14827"/>
                  </a:lnTo>
                  <a:lnTo>
                    <a:pt x="114065" y="0"/>
                  </a:lnTo>
                  <a:lnTo>
                    <a:pt x="11406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550862" y="5862637"/>
              <a:ext cx="247650" cy="106362"/>
            </a:xfrm>
            <a:custGeom>
              <a:rect b="b" l="l" r="r" t="t"/>
              <a:pathLst>
                <a:path extrusionOk="0" h="120000" w="120000">
                  <a:moveTo>
                    <a:pt x="104615" y="0"/>
                  </a:moveTo>
                  <a:lnTo>
                    <a:pt x="0" y="69333"/>
                  </a:lnTo>
                  <a:lnTo>
                    <a:pt x="120000" y="120000"/>
                  </a:lnTo>
                  <a:lnTo>
                    <a:pt x="104615" y="0"/>
                  </a:lnTo>
                  <a:lnTo>
                    <a:pt x="1046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" name="Google Shape;24;p1"/>
            <p:cNvGrpSpPr/>
            <p:nvPr/>
          </p:nvGrpSpPr>
          <p:grpSpPr>
            <a:xfrm>
              <a:off x="7937" y="5540375"/>
              <a:ext cx="1784350" cy="1238249"/>
              <a:chOff x="7937" y="5540375"/>
              <a:chExt cx="1784350" cy="1238249"/>
            </a:xfrm>
          </p:grpSpPr>
          <p:grpSp>
            <p:nvGrpSpPr>
              <p:cNvPr id="25" name="Google Shape;25;p1"/>
              <p:cNvGrpSpPr/>
              <p:nvPr/>
            </p:nvGrpSpPr>
            <p:grpSpPr>
              <a:xfrm>
                <a:off x="792162" y="5654675"/>
                <a:ext cx="869950" cy="1123949"/>
                <a:chOff x="792162" y="5654675"/>
                <a:chExt cx="869950" cy="1123949"/>
              </a:xfrm>
            </p:grpSpPr>
            <p:sp>
              <p:nvSpPr>
                <p:cNvPr id="26" name="Google Shape;26;p1"/>
                <p:cNvSpPr/>
                <p:nvPr/>
              </p:nvSpPr>
              <p:spPr>
                <a:xfrm>
                  <a:off x="792162" y="5694362"/>
                  <a:ext cx="249237" cy="138112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73371"/>
                      </a:moveTo>
                      <a:lnTo>
                        <a:pt x="43706" y="6857"/>
                      </a:lnTo>
                      <a:lnTo>
                        <a:pt x="81661" y="0"/>
                      </a:lnTo>
                      <a:lnTo>
                        <a:pt x="111948" y="18514"/>
                      </a:lnTo>
                      <a:lnTo>
                        <a:pt x="120000" y="62399"/>
                      </a:lnTo>
                      <a:lnTo>
                        <a:pt x="64025" y="45942"/>
                      </a:lnTo>
                      <a:lnTo>
                        <a:pt x="28370" y="69257"/>
                      </a:lnTo>
                      <a:lnTo>
                        <a:pt x="4984" y="119999"/>
                      </a:lnTo>
                      <a:lnTo>
                        <a:pt x="0" y="73371"/>
                      </a:lnTo>
                      <a:lnTo>
                        <a:pt x="0" y="733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" name="Google Shape;27;p1"/>
                <p:cNvSpPr/>
                <p:nvPr/>
              </p:nvSpPr>
              <p:spPr>
                <a:xfrm>
                  <a:off x="1009650" y="6567487"/>
                  <a:ext cx="182562" cy="211137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18045"/>
                      </a:moveTo>
                      <a:lnTo>
                        <a:pt x="83478" y="120000"/>
                      </a:lnTo>
                      <a:lnTo>
                        <a:pt x="120000" y="113233"/>
                      </a:lnTo>
                      <a:lnTo>
                        <a:pt x="116347" y="7669"/>
                      </a:lnTo>
                      <a:lnTo>
                        <a:pt x="86608" y="0"/>
                      </a:lnTo>
                      <a:lnTo>
                        <a:pt x="93391" y="88872"/>
                      </a:lnTo>
                      <a:lnTo>
                        <a:pt x="37043" y="1804"/>
                      </a:lnTo>
                      <a:lnTo>
                        <a:pt x="0" y="18045"/>
                      </a:lnTo>
                      <a:lnTo>
                        <a:pt x="0" y="180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" name="Google Shape;28;p1"/>
                <p:cNvSpPr/>
                <p:nvPr/>
              </p:nvSpPr>
              <p:spPr>
                <a:xfrm>
                  <a:off x="1593850" y="5654675"/>
                  <a:ext cx="68262" cy="185737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9743"/>
                      </a:moveTo>
                      <a:lnTo>
                        <a:pt x="49655" y="47692"/>
                      </a:lnTo>
                      <a:lnTo>
                        <a:pt x="60689" y="78974"/>
                      </a:lnTo>
                      <a:lnTo>
                        <a:pt x="37241" y="120000"/>
                      </a:lnTo>
                      <a:lnTo>
                        <a:pt x="110344" y="112820"/>
                      </a:lnTo>
                      <a:lnTo>
                        <a:pt x="120000" y="59487"/>
                      </a:lnTo>
                      <a:lnTo>
                        <a:pt x="63448" y="0"/>
                      </a:lnTo>
                      <a:lnTo>
                        <a:pt x="0" y="9743"/>
                      </a:lnTo>
                      <a:lnTo>
                        <a:pt x="0" y="974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9" name="Google Shape;29;p1"/>
              <p:cNvSpPr/>
              <p:nvPr/>
            </p:nvSpPr>
            <p:spPr>
              <a:xfrm>
                <a:off x="120650" y="5924550"/>
                <a:ext cx="944562" cy="396875"/>
              </a:xfrm>
              <a:custGeom>
                <a:rect b="b" l="l" r="r" t="t"/>
                <a:pathLst>
                  <a:path extrusionOk="0" h="120000" w="120000">
                    <a:moveTo>
                      <a:pt x="10084" y="0"/>
                    </a:moveTo>
                    <a:lnTo>
                      <a:pt x="120000" y="117600"/>
                    </a:lnTo>
                    <a:lnTo>
                      <a:pt x="108504" y="120000"/>
                    </a:lnTo>
                    <a:lnTo>
                      <a:pt x="0" y="6480"/>
                    </a:lnTo>
                    <a:lnTo>
                      <a:pt x="10084" y="0"/>
                    </a:lnTo>
                    <a:lnTo>
                      <a:pt x="1008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412750" y="6169025"/>
                <a:ext cx="387350" cy="234950"/>
              </a:xfrm>
              <a:custGeom>
                <a:rect b="b" l="l" r="r" t="t"/>
                <a:pathLst>
                  <a:path extrusionOk="0" h="120000" w="120000">
                    <a:moveTo>
                      <a:pt x="3435" y="13783"/>
                    </a:moveTo>
                    <a:lnTo>
                      <a:pt x="39263" y="26756"/>
                    </a:lnTo>
                    <a:lnTo>
                      <a:pt x="79509" y="55540"/>
                    </a:lnTo>
                    <a:lnTo>
                      <a:pt x="107975" y="98513"/>
                    </a:lnTo>
                    <a:lnTo>
                      <a:pt x="80000" y="93243"/>
                    </a:lnTo>
                    <a:lnTo>
                      <a:pt x="34110" y="59189"/>
                    </a:lnTo>
                    <a:lnTo>
                      <a:pt x="12269" y="32432"/>
                    </a:lnTo>
                    <a:lnTo>
                      <a:pt x="26257" y="66081"/>
                    </a:lnTo>
                    <a:lnTo>
                      <a:pt x="66748" y="109459"/>
                    </a:lnTo>
                    <a:lnTo>
                      <a:pt x="114355" y="120000"/>
                    </a:lnTo>
                    <a:lnTo>
                      <a:pt x="120000" y="90810"/>
                    </a:lnTo>
                    <a:lnTo>
                      <a:pt x="96687" y="48648"/>
                    </a:lnTo>
                    <a:lnTo>
                      <a:pt x="41717" y="6891"/>
                    </a:lnTo>
                    <a:lnTo>
                      <a:pt x="0" y="0"/>
                    </a:lnTo>
                    <a:lnTo>
                      <a:pt x="3435" y="13783"/>
                    </a:lnTo>
                    <a:lnTo>
                      <a:pt x="3435" y="137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1"/>
              <p:cNvSpPr/>
              <p:nvPr/>
            </p:nvSpPr>
            <p:spPr>
              <a:xfrm>
                <a:off x="896937" y="5842000"/>
                <a:ext cx="169862" cy="377825"/>
              </a:xfrm>
              <a:custGeom>
                <a:rect b="b" l="l" r="r" t="t"/>
                <a:pathLst>
                  <a:path extrusionOk="0" h="120000" w="120000">
                    <a:moveTo>
                      <a:pt x="13521" y="0"/>
                    </a:moveTo>
                    <a:lnTo>
                      <a:pt x="51267" y="6276"/>
                    </a:lnTo>
                    <a:lnTo>
                      <a:pt x="45070" y="48200"/>
                    </a:lnTo>
                    <a:lnTo>
                      <a:pt x="59718" y="82092"/>
                    </a:lnTo>
                    <a:lnTo>
                      <a:pt x="119999" y="113221"/>
                    </a:lnTo>
                    <a:lnTo>
                      <a:pt x="54647" y="120000"/>
                    </a:lnTo>
                    <a:lnTo>
                      <a:pt x="16901" y="86359"/>
                    </a:lnTo>
                    <a:lnTo>
                      <a:pt x="0" y="14309"/>
                    </a:lnTo>
                    <a:lnTo>
                      <a:pt x="13521" y="0"/>
                    </a:lnTo>
                    <a:lnTo>
                      <a:pt x="1352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2" name="Google Shape;32;p1"/>
              <p:cNvGrpSpPr/>
              <p:nvPr/>
            </p:nvGrpSpPr>
            <p:grpSpPr>
              <a:xfrm>
                <a:off x="7937" y="5540375"/>
                <a:ext cx="1784350" cy="1076325"/>
                <a:chOff x="7937" y="5540375"/>
                <a:chExt cx="1784350" cy="1076325"/>
              </a:xfrm>
            </p:grpSpPr>
            <p:sp>
              <p:nvSpPr>
                <p:cNvPr id="33" name="Google Shape;33;p1"/>
                <p:cNvSpPr/>
                <p:nvPr/>
              </p:nvSpPr>
              <p:spPr>
                <a:xfrm>
                  <a:off x="1062037" y="6426200"/>
                  <a:ext cx="119062" cy="138112"/>
                </a:xfrm>
                <a:custGeom>
                  <a:rect b="b" l="l" r="r" t="t"/>
                  <a:pathLst>
                    <a:path extrusionOk="0" h="120000" w="120000">
                      <a:moveTo>
                        <a:pt x="88000" y="0"/>
                      </a:moveTo>
                      <a:lnTo>
                        <a:pt x="32000" y="45780"/>
                      </a:lnTo>
                      <a:lnTo>
                        <a:pt x="0" y="120000"/>
                      </a:lnTo>
                      <a:lnTo>
                        <a:pt x="64000" y="110982"/>
                      </a:lnTo>
                      <a:lnTo>
                        <a:pt x="82400" y="58265"/>
                      </a:lnTo>
                      <a:lnTo>
                        <a:pt x="120000" y="18728"/>
                      </a:lnTo>
                      <a:lnTo>
                        <a:pt x="88000" y="0"/>
                      </a:lnTo>
                      <a:lnTo>
                        <a:pt x="8800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" name="Google Shape;34;p1"/>
                <p:cNvSpPr/>
                <p:nvPr/>
              </p:nvSpPr>
              <p:spPr>
                <a:xfrm>
                  <a:off x="7937" y="5918200"/>
                  <a:ext cx="1336675" cy="698500"/>
                </a:xfrm>
                <a:custGeom>
                  <a:rect b="b" l="l" r="r" t="t"/>
                  <a:pathLst>
                    <a:path extrusionOk="0" h="120000" w="120000">
                      <a:moveTo>
                        <a:pt x="11116" y="0"/>
                      </a:moveTo>
                      <a:lnTo>
                        <a:pt x="4489" y="7090"/>
                      </a:lnTo>
                      <a:lnTo>
                        <a:pt x="0" y="28363"/>
                      </a:lnTo>
                      <a:lnTo>
                        <a:pt x="4774" y="48818"/>
                      </a:lnTo>
                      <a:lnTo>
                        <a:pt x="84228" y="118227"/>
                      </a:lnTo>
                      <a:lnTo>
                        <a:pt x="101330" y="113863"/>
                      </a:lnTo>
                      <a:lnTo>
                        <a:pt x="115154" y="120000"/>
                      </a:lnTo>
                      <a:lnTo>
                        <a:pt x="120000" y="110181"/>
                      </a:lnTo>
                      <a:lnTo>
                        <a:pt x="107030" y="90545"/>
                      </a:lnTo>
                      <a:lnTo>
                        <a:pt x="101757" y="69818"/>
                      </a:lnTo>
                      <a:lnTo>
                        <a:pt x="97553" y="71863"/>
                      </a:lnTo>
                      <a:lnTo>
                        <a:pt x="102541" y="90545"/>
                      </a:lnTo>
                      <a:lnTo>
                        <a:pt x="112446" y="110454"/>
                      </a:lnTo>
                      <a:lnTo>
                        <a:pt x="100688" y="107318"/>
                      </a:lnTo>
                      <a:lnTo>
                        <a:pt x="86864" y="111000"/>
                      </a:lnTo>
                      <a:lnTo>
                        <a:pt x="89429" y="88636"/>
                      </a:lnTo>
                      <a:lnTo>
                        <a:pt x="95344" y="73363"/>
                      </a:lnTo>
                      <a:lnTo>
                        <a:pt x="88432" y="75272"/>
                      </a:lnTo>
                      <a:lnTo>
                        <a:pt x="83016" y="89727"/>
                      </a:lnTo>
                      <a:lnTo>
                        <a:pt x="81163" y="107863"/>
                      </a:lnTo>
                      <a:lnTo>
                        <a:pt x="7624" y="42272"/>
                      </a:lnTo>
                      <a:lnTo>
                        <a:pt x="5700" y="29318"/>
                      </a:lnTo>
                      <a:lnTo>
                        <a:pt x="7339" y="12954"/>
                      </a:lnTo>
                      <a:lnTo>
                        <a:pt x="15463" y="0"/>
                      </a:lnTo>
                      <a:lnTo>
                        <a:pt x="11116" y="0"/>
                      </a:lnTo>
                      <a:lnTo>
                        <a:pt x="11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" name="Google Shape;35;p1"/>
                <p:cNvSpPr/>
                <p:nvPr/>
              </p:nvSpPr>
              <p:spPr>
                <a:xfrm>
                  <a:off x="168275" y="5984875"/>
                  <a:ext cx="127000" cy="265112"/>
                </a:xfrm>
                <a:custGeom>
                  <a:rect b="b" l="l" r="r" t="t"/>
                  <a:pathLst>
                    <a:path extrusionOk="0" h="120000" w="120000">
                      <a:moveTo>
                        <a:pt x="87000" y="0"/>
                      </a:moveTo>
                      <a:lnTo>
                        <a:pt x="14250" y="37970"/>
                      </a:lnTo>
                      <a:lnTo>
                        <a:pt x="0" y="82388"/>
                      </a:lnTo>
                      <a:lnTo>
                        <a:pt x="24750" y="112477"/>
                      </a:lnTo>
                      <a:lnTo>
                        <a:pt x="70500" y="120000"/>
                      </a:lnTo>
                      <a:lnTo>
                        <a:pt x="57000" y="55164"/>
                      </a:lnTo>
                      <a:lnTo>
                        <a:pt x="120000" y="6089"/>
                      </a:lnTo>
                      <a:lnTo>
                        <a:pt x="87000" y="0"/>
                      </a:lnTo>
                      <a:lnTo>
                        <a:pt x="8700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" name="Google Shape;36;p1"/>
                <p:cNvSpPr/>
                <p:nvPr/>
              </p:nvSpPr>
              <p:spPr>
                <a:xfrm>
                  <a:off x="712787" y="5540375"/>
                  <a:ext cx="511175" cy="942975"/>
                </a:xfrm>
                <a:custGeom>
                  <a:rect b="b" l="l" r="r" t="t"/>
                  <a:pathLst>
                    <a:path extrusionOk="0" h="120000" w="120000">
                      <a:moveTo>
                        <a:pt x="40747" y="90505"/>
                      </a:moveTo>
                      <a:lnTo>
                        <a:pt x="0" y="12525"/>
                      </a:lnTo>
                      <a:lnTo>
                        <a:pt x="15140" y="3838"/>
                      </a:lnTo>
                      <a:lnTo>
                        <a:pt x="48224" y="0"/>
                      </a:lnTo>
                      <a:lnTo>
                        <a:pt x="74579" y="5757"/>
                      </a:lnTo>
                      <a:lnTo>
                        <a:pt x="120000" y="120000"/>
                      </a:lnTo>
                      <a:lnTo>
                        <a:pt x="103738" y="110202"/>
                      </a:lnTo>
                      <a:lnTo>
                        <a:pt x="66355" y="9797"/>
                      </a:lnTo>
                      <a:lnTo>
                        <a:pt x="42242" y="6161"/>
                      </a:lnTo>
                      <a:lnTo>
                        <a:pt x="22242" y="7474"/>
                      </a:lnTo>
                      <a:lnTo>
                        <a:pt x="14205" y="14242"/>
                      </a:lnTo>
                      <a:lnTo>
                        <a:pt x="57196" y="93333"/>
                      </a:lnTo>
                      <a:lnTo>
                        <a:pt x="40747" y="90505"/>
                      </a:lnTo>
                      <a:lnTo>
                        <a:pt x="40747" y="9050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" name="Google Shape;37;p1"/>
                <p:cNvSpPr/>
                <p:nvPr/>
              </p:nvSpPr>
              <p:spPr>
                <a:xfrm>
                  <a:off x="917575" y="5794375"/>
                  <a:ext cx="152400" cy="40005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6428"/>
                      </a:moveTo>
                      <a:lnTo>
                        <a:pt x="47500" y="46190"/>
                      </a:lnTo>
                      <a:lnTo>
                        <a:pt x="70625" y="75714"/>
                      </a:lnTo>
                      <a:lnTo>
                        <a:pt x="72500" y="120000"/>
                      </a:lnTo>
                      <a:lnTo>
                        <a:pt x="120000" y="120000"/>
                      </a:lnTo>
                      <a:lnTo>
                        <a:pt x="116875" y="85714"/>
                      </a:lnTo>
                      <a:lnTo>
                        <a:pt x="101250" y="49523"/>
                      </a:lnTo>
                      <a:lnTo>
                        <a:pt x="61875" y="14047"/>
                      </a:lnTo>
                      <a:lnTo>
                        <a:pt x="39375" y="0"/>
                      </a:lnTo>
                      <a:lnTo>
                        <a:pt x="0" y="6428"/>
                      </a:lnTo>
                      <a:lnTo>
                        <a:pt x="0" y="642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" name="Google Shape;38;p1"/>
                <p:cNvSpPr/>
                <p:nvPr/>
              </p:nvSpPr>
              <p:spPr>
                <a:xfrm>
                  <a:off x="520700" y="5762625"/>
                  <a:ext cx="309562" cy="214312"/>
                </a:xfrm>
                <a:custGeom>
                  <a:rect b="b" l="l" r="r" t="t"/>
                  <a:pathLst>
                    <a:path extrusionOk="0" h="120000" w="120000">
                      <a:moveTo>
                        <a:pt x="91384" y="0"/>
                      </a:moveTo>
                      <a:lnTo>
                        <a:pt x="79076" y="7583"/>
                      </a:lnTo>
                      <a:lnTo>
                        <a:pt x="77846" y="29442"/>
                      </a:lnTo>
                      <a:lnTo>
                        <a:pt x="0" y="75390"/>
                      </a:lnTo>
                      <a:lnTo>
                        <a:pt x="0" y="99033"/>
                      </a:lnTo>
                      <a:lnTo>
                        <a:pt x="87384" y="100817"/>
                      </a:lnTo>
                      <a:lnTo>
                        <a:pt x="98461" y="120000"/>
                      </a:lnTo>
                      <a:lnTo>
                        <a:pt x="120000" y="118661"/>
                      </a:lnTo>
                      <a:lnTo>
                        <a:pt x="117846" y="84758"/>
                      </a:lnTo>
                      <a:lnTo>
                        <a:pt x="35692" y="78513"/>
                      </a:lnTo>
                      <a:lnTo>
                        <a:pt x="102461" y="39702"/>
                      </a:lnTo>
                      <a:lnTo>
                        <a:pt x="91384" y="0"/>
                      </a:lnTo>
                      <a:lnTo>
                        <a:pt x="9138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" name="Google Shape;39;p1"/>
                <p:cNvSpPr/>
                <p:nvPr/>
              </p:nvSpPr>
              <p:spPr>
                <a:xfrm>
                  <a:off x="1044575" y="5616575"/>
                  <a:ext cx="747712" cy="33655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37075"/>
                      </a:moveTo>
                      <a:lnTo>
                        <a:pt x="110053" y="0"/>
                      </a:lnTo>
                      <a:lnTo>
                        <a:pt x="118087" y="22075"/>
                      </a:lnTo>
                      <a:lnTo>
                        <a:pt x="120000" y="51226"/>
                      </a:lnTo>
                      <a:lnTo>
                        <a:pt x="115154" y="79811"/>
                      </a:lnTo>
                      <a:lnTo>
                        <a:pt x="7268" y="120000"/>
                      </a:lnTo>
                      <a:lnTo>
                        <a:pt x="6758" y="108679"/>
                      </a:lnTo>
                      <a:lnTo>
                        <a:pt x="110053" y="68490"/>
                      </a:lnTo>
                      <a:lnTo>
                        <a:pt x="113878" y="41037"/>
                      </a:lnTo>
                      <a:lnTo>
                        <a:pt x="107120" y="16132"/>
                      </a:lnTo>
                      <a:lnTo>
                        <a:pt x="0" y="52358"/>
                      </a:lnTo>
                      <a:lnTo>
                        <a:pt x="0" y="37075"/>
                      </a:lnTo>
                      <a:lnTo>
                        <a:pt x="0" y="3707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" name="Google Shape;40;p1"/>
                <p:cNvSpPr/>
                <p:nvPr/>
              </p:nvSpPr>
              <p:spPr>
                <a:xfrm>
                  <a:off x="1138237" y="5724525"/>
                  <a:ext cx="388937" cy="136525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87398"/>
                      </a:moveTo>
                      <a:lnTo>
                        <a:pt x="16229" y="120000"/>
                      </a:lnTo>
                      <a:lnTo>
                        <a:pt x="54590" y="115144"/>
                      </a:lnTo>
                      <a:lnTo>
                        <a:pt x="102786" y="80462"/>
                      </a:lnTo>
                      <a:lnTo>
                        <a:pt x="120000" y="29132"/>
                      </a:lnTo>
                      <a:lnTo>
                        <a:pt x="108934" y="1387"/>
                      </a:lnTo>
                      <a:lnTo>
                        <a:pt x="62213" y="0"/>
                      </a:lnTo>
                      <a:lnTo>
                        <a:pt x="27049" y="8323"/>
                      </a:lnTo>
                      <a:lnTo>
                        <a:pt x="3688" y="52716"/>
                      </a:lnTo>
                      <a:lnTo>
                        <a:pt x="27540" y="65895"/>
                      </a:lnTo>
                      <a:lnTo>
                        <a:pt x="67622" y="36763"/>
                      </a:lnTo>
                      <a:lnTo>
                        <a:pt x="102295" y="36763"/>
                      </a:lnTo>
                      <a:lnTo>
                        <a:pt x="65901" y="76300"/>
                      </a:lnTo>
                      <a:lnTo>
                        <a:pt x="34918" y="87398"/>
                      </a:lnTo>
                      <a:lnTo>
                        <a:pt x="0" y="87398"/>
                      </a:lnTo>
                      <a:lnTo>
                        <a:pt x="0" y="8739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1" name="Google Shape;41;p1"/>
          <p:cNvGrpSpPr/>
          <p:nvPr/>
        </p:nvGrpSpPr>
        <p:grpSpPr>
          <a:xfrm>
            <a:off x="8680450" y="2116137"/>
            <a:ext cx="385762" cy="4308475"/>
            <a:chOff x="8680450" y="2116137"/>
            <a:chExt cx="385762" cy="4308475"/>
          </a:xfrm>
        </p:grpSpPr>
        <p:sp>
          <p:nvSpPr>
            <p:cNvPr id="42" name="Google Shape;42;p1"/>
            <p:cNvSpPr/>
            <p:nvPr/>
          </p:nvSpPr>
          <p:spPr>
            <a:xfrm flipH="1">
              <a:off x="8680450" y="4159250"/>
              <a:ext cx="325437" cy="2265362"/>
            </a:xfrm>
            <a:custGeom>
              <a:rect b="b" l="l" r="r" t="t"/>
              <a:pathLst>
                <a:path extrusionOk="0" h="120000" w="120000">
                  <a:moveTo>
                    <a:pt x="107564" y="115958"/>
                  </a:moveTo>
                  <a:lnTo>
                    <a:pt x="59067" y="108205"/>
                  </a:lnTo>
                  <a:lnTo>
                    <a:pt x="49585" y="102253"/>
                  </a:lnTo>
                  <a:lnTo>
                    <a:pt x="57668" y="93398"/>
                  </a:lnTo>
                  <a:lnTo>
                    <a:pt x="91865" y="82706"/>
                  </a:lnTo>
                  <a:lnTo>
                    <a:pt x="99637" y="76056"/>
                  </a:lnTo>
                  <a:lnTo>
                    <a:pt x="91865" y="71573"/>
                  </a:lnTo>
                  <a:lnTo>
                    <a:pt x="62331" y="68303"/>
                  </a:lnTo>
                  <a:lnTo>
                    <a:pt x="56113" y="64188"/>
                  </a:lnTo>
                  <a:lnTo>
                    <a:pt x="66839" y="58309"/>
                  </a:lnTo>
                  <a:lnTo>
                    <a:pt x="115181" y="42473"/>
                  </a:lnTo>
                  <a:lnTo>
                    <a:pt x="120000" y="34721"/>
                  </a:lnTo>
                  <a:lnTo>
                    <a:pt x="107564" y="26197"/>
                  </a:lnTo>
                  <a:lnTo>
                    <a:pt x="66839" y="22155"/>
                  </a:lnTo>
                  <a:lnTo>
                    <a:pt x="31088" y="15505"/>
                  </a:lnTo>
                  <a:lnTo>
                    <a:pt x="0" y="0"/>
                  </a:lnTo>
                  <a:lnTo>
                    <a:pt x="4507" y="14035"/>
                  </a:lnTo>
                  <a:lnTo>
                    <a:pt x="27823" y="22486"/>
                  </a:lnTo>
                  <a:lnTo>
                    <a:pt x="59067" y="27666"/>
                  </a:lnTo>
                  <a:lnTo>
                    <a:pt x="93419" y="30606"/>
                  </a:lnTo>
                  <a:lnTo>
                    <a:pt x="95129" y="38358"/>
                  </a:lnTo>
                  <a:lnTo>
                    <a:pt x="77720" y="46515"/>
                  </a:lnTo>
                  <a:lnTo>
                    <a:pt x="37305" y="60918"/>
                  </a:lnTo>
                  <a:lnTo>
                    <a:pt x="35751" y="70140"/>
                  </a:lnTo>
                  <a:lnTo>
                    <a:pt x="73212" y="75284"/>
                  </a:lnTo>
                  <a:lnTo>
                    <a:pt x="71502" y="80097"/>
                  </a:lnTo>
                  <a:lnTo>
                    <a:pt x="38704" y="90091"/>
                  </a:lnTo>
                  <a:lnTo>
                    <a:pt x="24870" y="99681"/>
                  </a:lnTo>
                  <a:lnTo>
                    <a:pt x="37305" y="110006"/>
                  </a:lnTo>
                  <a:lnTo>
                    <a:pt x="66839" y="115517"/>
                  </a:lnTo>
                  <a:lnTo>
                    <a:pt x="104300" y="120000"/>
                  </a:lnTo>
                  <a:lnTo>
                    <a:pt x="107564" y="115958"/>
                  </a:lnTo>
                  <a:lnTo>
                    <a:pt x="107564" y="11595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 flipH="1">
              <a:off x="8740775" y="2116137"/>
              <a:ext cx="325437" cy="2592387"/>
            </a:xfrm>
            <a:custGeom>
              <a:rect b="b" l="l" r="r" t="t"/>
              <a:pathLst>
                <a:path extrusionOk="0" h="120000" w="120000">
                  <a:moveTo>
                    <a:pt x="107564" y="115958"/>
                  </a:moveTo>
                  <a:lnTo>
                    <a:pt x="59067" y="108205"/>
                  </a:lnTo>
                  <a:lnTo>
                    <a:pt x="49585" y="102253"/>
                  </a:lnTo>
                  <a:lnTo>
                    <a:pt x="57668" y="93398"/>
                  </a:lnTo>
                  <a:lnTo>
                    <a:pt x="91865" y="82706"/>
                  </a:lnTo>
                  <a:lnTo>
                    <a:pt x="99637" y="76056"/>
                  </a:lnTo>
                  <a:lnTo>
                    <a:pt x="91865" y="71573"/>
                  </a:lnTo>
                  <a:lnTo>
                    <a:pt x="62331" y="68303"/>
                  </a:lnTo>
                  <a:lnTo>
                    <a:pt x="56113" y="64188"/>
                  </a:lnTo>
                  <a:lnTo>
                    <a:pt x="66839" y="58309"/>
                  </a:lnTo>
                  <a:lnTo>
                    <a:pt x="115181" y="42473"/>
                  </a:lnTo>
                  <a:lnTo>
                    <a:pt x="120000" y="34721"/>
                  </a:lnTo>
                  <a:lnTo>
                    <a:pt x="107564" y="26197"/>
                  </a:lnTo>
                  <a:lnTo>
                    <a:pt x="66839" y="22155"/>
                  </a:lnTo>
                  <a:lnTo>
                    <a:pt x="31088" y="15505"/>
                  </a:lnTo>
                  <a:lnTo>
                    <a:pt x="0" y="0"/>
                  </a:lnTo>
                  <a:lnTo>
                    <a:pt x="4507" y="14035"/>
                  </a:lnTo>
                  <a:lnTo>
                    <a:pt x="27823" y="22486"/>
                  </a:lnTo>
                  <a:lnTo>
                    <a:pt x="59067" y="27666"/>
                  </a:lnTo>
                  <a:lnTo>
                    <a:pt x="93419" y="30606"/>
                  </a:lnTo>
                  <a:lnTo>
                    <a:pt x="95129" y="38358"/>
                  </a:lnTo>
                  <a:lnTo>
                    <a:pt x="77720" y="46515"/>
                  </a:lnTo>
                  <a:lnTo>
                    <a:pt x="37305" y="60918"/>
                  </a:lnTo>
                  <a:lnTo>
                    <a:pt x="35751" y="70140"/>
                  </a:lnTo>
                  <a:lnTo>
                    <a:pt x="73212" y="75284"/>
                  </a:lnTo>
                  <a:lnTo>
                    <a:pt x="71502" y="80097"/>
                  </a:lnTo>
                  <a:lnTo>
                    <a:pt x="38704" y="90091"/>
                  </a:lnTo>
                  <a:lnTo>
                    <a:pt x="24870" y="99681"/>
                  </a:lnTo>
                  <a:lnTo>
                    <a:pt x="37305" y="110006"/>
                  </a:lnTo>
                  <a:lnTo>
                    <a:pt x="66839" y="115517"/>
                  </a:lnTo>
                  <a:lnTo>
                    <a:pt x="104300" y="120000"/>
                  </a:lnTo>
                  <a:lnTo>
                    <a:pt x="107564" y="115958"/>
                  </a:lnTo>
                  <a:lnTo>
                    <a:pt x="107564" y="115958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" name="Google Shape;44;p1"/>
          <p:cNvGrpSpPr/>
          <p:nvPr/>
        </p:nvGrpSpPr>
        <p:grpSpPr>
          <a:xfrm>
            <a:off x="7171101" y="-85887"/>
            <a:ext cx="2428148" cy="2245051"/>
            <a:chOff x="7171101" y="-85887"/>
            <a:chExt cx="2428148" cy="2245051"/>
          </a:xfrm>
        </p:grpSpPr>
        <p:grpSp>
          <p:nvGrpSpPr>
            <p:cNvPr id="45" name="Google Shape;45;p1"/>
            <p:cNvGrpSpPr/>
            <p:nvPr/>
          </p:nvGrpSpPr>
          <p:grpSpPr>
            <a:xfrm>
              <a:off x="7171101" y="-85887"/>
              <a:ext cx="2428148" cy="2245051"/>
              <a:chOff x="7171101" y="-85887"/>
              <a:chExt cx="2428148" cy="2245051"/>
            </a:xfrm>
          </p:grpSpPr>
          <p:sp>
            <p:nvSpPr>
              <p:cNvPr id="46" name="Google Shape;46;p1"/>
              <p:cNvSpPr/>
              <p:nvPr/>
            </p:nvSpPr>
            <p:spPr>
              <a:xfrm rot="-3180000">
                <a:off x="8620125" y="1724025"/>
                <a:ext cx="98425" cy="457200"/>
              </a:xfrm>
              <a:custGeom>
                <a:rect b="b" l="l" r="r" t="t"/>
                <a:pathLst>
                  <a:path extrusionOk="0" h="120000" w="120000">
                    <a:moveTo>
                      <a:pt x="60244" y="1339"/>
                    </a:moveTo>
                    <a:lnTo>
                      <a:pt x="64163" y="50918"/>
                    </a:lnTo>
                    <a:lnTo>
                      <a:pt x="0" y="120000"/>
                    </a:lnTo>
                    <a:lnTo>
                      <a:pt x="38693" y="117468"/>
                    </a:lnTo>
                    <a:lnTo>
                      <a:pt x="106775" y="55980"/>
                    </a:lnTo>
                    <a:lnTo>
                      <a:pt x="120000" y="0"/>
                    </a:lnTo>
                    <a:lnTo>
                      <a:pt x="60244" y="1339"/>
                    </a:lnTo>
                    <a:lnTo>
                      <a:pt x="60244" y="13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7" name="Google Shape;47;p1"/>
              <p:cNvGrpSpPr/>
              <p:nvPr/>
            </p:nvGrpSpPr>
            <p:grpSpPr>
              <a:xfrm>
                <a:off x="7171101" y="-85887"/>
                <a:ext cx="2428148" cy="2245051"/>
                <a:chOff x="7171101" y="-85887"/>
                <a:chExt cx="2428148" cy="2245051"/>
              </a:xfrm>
            </p:grpSpPr>
            <p:sp>
              <p:nvSpPr>
                <p:cNvPr id="48" name="Google Shape;48;p1"/>
                <p:cNvSpPr/>
                <p:nvPr/>
              </p:nvSpPr>
              <p:spPr>
                <a:xfrm rot="-3180000">
                  <a:off x="7883525" y="112712"/>
                  <a:ext cx="242887" cy="198437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0"/>
                      </a:moveTo>
                      <a:lnTo>
                        <a:pt x="59205" y="63266"/>
                      </a:lnTo>
                      <a:lnTo>
                        <a:pt x="99337" y="120000"/>
                      </a:lnTo>
                      <a:lnTo>
                        <a:pt x="120000" y="48137"/>
                      </a:lnTo>
                      <a:lnTo>
                        <a:pt x="71324" y="3094"/>
                      </a:lnTo>
                      <a:lnTo>
                        <a:pt x="92185" y="63266"/>
                      </a:lnTo>
                      <a:lnTo>
                        <a:pt x="26026" y="584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" name="Google Shape;49;p1"/>
                <p:cNvSpPr/>
                <p:nvPr/>
              </p:nvSpPr>
              <p:spPr>
                <a:xfrm rot="-3180000">
                  <a:off x="8014493" y="526256"/>
                  <a:ext cx="427037" cy="695325"/>
                </a:xfrm>
                <a:custGeom>
                  <a:rect b="b" l="l" r="r" t="t"/>
                  <a:pathLst>
                    <a:path extrusionOk="0" h="120000" w="120000">
                      <a:moveTo>
                        <a:pt x="83571" y="12585"/>
                      </a:moveTo>
                      <a:lnTo>
                        <a:pt x="54699" y="34341"/>
                      </a:lnTo>
                      <a:lnTo>
                        <a:pt x="18383" y="74341"/>
                      </a:lnTo>
                      <a:lnTo>
                        <a:pt x="0" y="107414"/>
                      </a:lnTo>
                      <a:lnTo>
                        <a:pt x="6654" y="120000"/>
                      </a:lnTo>
                      <a:lnTo>
                        <a:pt x="29548" y="117170"/>
                      </a:lnTo>
                      <a:lnTo>
                        <a:pt x="65187" y="89170"/>
                      </a:lnTo>
                      <a:lnTo>
                        <a:pt x="98796" y="52097"/>
                      </a:lnTo>
                      <a:lnTo>
                        <a:pt x="116616" y="26341"/>
                      </a:lnTo>
                      <a:lnTo>
                        <a:pt x="120000" y="8195"/>
                      </a:lnTo>
                      <a:lnTo>
                        <a:pt x="110187" y="0"/>
                      </a:lnTo>
                      <a:lnTo>
                        <a:pt x="94285" y="6341"/>
                      </a:lnTo>
                      <a:lnTo>
                        <a:pt x="109285" y="10439"/>
                      </a:lnTo>
                      <a:lnTo>
                        <a:pt x="98796" y="34341"/>
                      </a:lnTo>
                      <a:lnTo>
                        <a:pt x="77819" y="64000"/>
                      </a:lnTo>
                      <a:lnTo>
                        <a:pt x="39473" y="98341"/>
                      </a:lnTo>
                      <a:lnTo>
                        <a:pt x="13082" y="108682"/>
                      </a:lnTo>
                      <a:lnTo>
                        <a:pt x="15225" y="92000"/>
                      </a:lnTo>
                      <a:lnTo>
                        <a:pt x="49285" y="49170"/>
                      </a:lnTo>
                      <a:lnTo>
                        <a:pt x="93721" y="11512"/>
                      </a:lnTo>
                      <a:lnTo>
                        <a:pt x="83571" y="12585"/>
                      </a:lnTo>
                      <a:lnTo>
                        <a:pt x="83571" y="1258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" name="Google Shape;50;p1"/>
                <p:cNvSpPr/>
                <p:nvPr/>
              </p:nvSpPr>
              <p:spPr>
                <a:xfrm rot="-3180000">
                  <a:off x="7712868" y="288131"/>
                  <a:ext cx="801687" cy="1425575"/>
                </a:xfrm>
                <a:custGeom>
                  <a:rect b="b" l="l" r="r" t="t"/>
                  <a:pathLst>
                    <a:path extrusionOk="0" h="120000" w="120000">
                      <a:moveTo>
                        <a:pt x="116343" y="0"/>
                      </a:moveTo>
                      <a:lnTo>
                        <a:pt x="0" y="120000"/>
                      </a:lnTo>
                      <a:lnTo>
                        <a:pt x="11508" y="116620"/>
                      </a:lnTo>
                      <a:lnTo>
                        <a:pt x="120000" y="2903"/>
                      </a:lnTo>
                      <a:lnTo>
                        <a:pt x="116343" y="0"/>
                      </a:lnTo>
                      <a:lnTo>
                        <a:pt x="116343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" name="Google Shape;51;p1"/>
                <p:cNvSpPr/>
                <p:nvPr/>
              </p:nvSpPr>
              <p:spPr>
                <a:xfrm rot="-3180000">
                  <a:off x="7783512" y="-30162"/>
                  <a:ext cx="1203325" cy="2133600"/>
                </a:xfrm>
                <a:custGeom>
                  <a:rect b="b" l="l" r="r" t="t"/>
                  <a:pathLst>
                    <a:path extrusionOk="0" h="120000" w="120000">
                      <a:moveTo>
                        <a:pt x="3791" y="90501"/>
                      </a:moveTo>
                      <a:lnTo>
                        <a:pt x="15723" y="90182"/>
                      </a:lnTo>
                      <a:lnTo>
                        <a:pt x="32763" y="95751"/>
                      </a:lnTo>
                      <a:lnTo>
                        <a:pt x="27176" y="89642"/>
                      </a:lnTo>
                      <a:lnTo>
                        <a:pt x="14645" y="86014"/>
                      </a:lnTo>
                      <a:lnTo>
                        <a:pt x="25420" y="86555"/>
                      </a:lnTo>
                      <a:lnTo>
                        <a:pt x="39068" y="91328"/>
                      </a:lnTo>
                      <a:lnTo>
                        <a:pt x="114093" y="13365"/>
                      </a:lnTo>
                      <a:lnTo>
                        <a:pt x="102879" y="4709"/>
                      </a:lnTo>
                      <a:lnTo>
                        <a:pt x="92105" y="0"/>
                      </a:lnTo>
                      <a:lnTo>
                        <a:pt x="107429" y="2482"/>
                      </a:lnTo>
                      <a:lnTo>
                        <a:pt x="120000" y="13619"/>
                      </a:lnTo>
                      <a:lnTo>
                        <a:pt x="33162" y="104152"/>
                      </a:lnTo>
                      <a:lnTo>
                        <a:pt x="19195" y="108575"/>
                      </a:lnTo>
                      <a:lnTo>
                        <a:pt x="4190" y="120000"/>
                      </a:lnTo>
                      <a:lnTo>
                        <a:pt x="0" y="116690"/>
                      </a:lnTo>
                      <a:lnTo>
                        <a:pt x="5227" y="115544"/>
                      </a:lnTo>
                      <a:lnTo>
                        <a:pt x="15004" y="107716"/>
                      </a:lnTo>
                      <a:lnTo>
                        <a:pt x="6584" y="104152"/>
                      </a:lnTo>
                      <a:lnTo>
                        <a:pt x="6584" y="101066"/>
                      </a:lnTo>
                      <a:lnTo>
                        <a:pt x="16401" y="104948"/>
                      </a:lnTo>
                      <a:lnTo>
                        <a:pt x="16401" y="101384"/>
                      </a:lnTo>
                      <a:lnTo>
                        <a:pt x="24063" y="102466"/>
                      </a:lnTo>
                      <a:lnTo>
                        <a:pt x="17080" y="97979"/>
                      </a:lnTo>
                      <a:lnTo>
                        <a:pt x="25101" y="97438"/>
                      </a:lnTo>
                      <a:lnTo>
                        <a:pt x="3791" y="90501"/>
                      </a:lnTo>
                      <a:lnTo>
                        <a:pt x="3791" y="9050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" name="Google Shape;52;p1"/>
                <p:cNvSpPr/>
                <p:nvPr/>
              </p:nvSpPr>
              <p:spPr>
                <a:xfrm rot="-3180000">
                  <a:off x="8409781" y="1423193"/>
                  <a:ext cx="268287" cy="193675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28070"/>
                      </a:moveTo>
                      <a:lnTo>
                        <a:pt x="45468" y="37192"/>
                      </a:lnTo>
                      <a:lnTo>
                        <a:pt x="113937" y="120000"/>
                      </a:lnTo>
                      <a:lnTo>
                        <a:pt x="120000" y="101403"/>
                      </a:lnTo>
                      <a:lnTo>
                        <a:pt x="79702" y="40000"/>
                      </a:lnTo>
                      <a:lnTo>
                        <a:pt x="4635" y="0"/>
                      </a:lnTo>
                      <a:lnTo>
                        <a:pt x="0" y="28070"/>
                      </a:lnTo>
                      <a:lnTo>
                        <a:pt x="0" y="2807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" name="Google Shape;53;p1"/>
                <p:cNvSpPr/>
                <p:nvPr/>
              </p:nvSpPr>
              <p:spPr>
                <a:xfrm rot="-3180000">
                  <a:off x="8339931" y="1278731"/>
                  <a:ext cx="287337" cy="22860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23225"/>
                      </a:moveTo>
                      <a:lnTo>
                        <a:pt x="56983" y="44069"/>
                      </a:lnTo>
                      <a:lnTo>
                        <a:pt x="106927" y="120000"/>
                      </a:lnTo>
                      <a:lnTo>
                        <a:pt x="120000" y="88138"/>
                      </a:lnTo>
                      <a:lnTo>
                        <a:pt x="70391" y="33945"/>
                      </a:lnTo>
                      <a:lnTo>
                        <a:pt x="11731" y="0"/>
                      </a:lnTo>
                      <a:lnTo>
                        <a:pt x="0" y="23225"/>
                      </a:lnTo>
                      <a:lnTo>
                        <a:pt x="0" y="2322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" name="Google Shape;54;p1"/>
                <p:cNvSpPr/>
                <p:nvPr/>
              </p:nvSpPr>
              <p:spPr>
                <a:xfrm rot="-3180000">
                  <a:off x="7913687" y="333375"/>
                  <a:ext cx="287337" cy="233362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22773"/>
                      </a:moveTo>
                      <a:lnTo>
                        <a:pt x="52887" y="40583"/>
                      </a:lnTo>
                      <a:lnTo>
                        <a:pt x="108619" y="120000"/>
                      </a:lnTo>
                      <a:lnTo>
                        <a:pt x="120000" y="91678"/>
                      </a:lnTo>
                      <a:lnTo>
                        <a:pt x="65941" y="25401"/>
                      </a:lnTo>
                      <a:lnTo>
                        <a:pt x="9037" y="0"/>
                      </a:lnTo>
                      <a:lnTo>
                        <a:pt x="0" y="22773"/>
                      </a:lnTo>
                      <a:lnTo>
                        <a:pt x="0" y="2277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" name="Google Shape;55;p1"/>
                <p:cNvSpPr/>
                <p:nvPr/>
              </p:nvSpPr>
              <p:spPr>
                <a:xfrm rot="-3180000">
                  <a:off x="7855743" y="224631"/>
                  <a:ext cx="284162" cy="219075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27357"/>
                      </a:moveTo>
                      <a:lnTo>
                        <a:pt x="46036" y="40725"/>
                      </a:lnTo>
                      <a:lnTo>
                        <a:pt x="112552" y="120000"/>
                      </a:lnTo>
                      <a:lnTo>
                        <a:pt x="120000" y="95751"/>
                      </a:lnTo>
                      <a:lnTo>
                        <a:pt x="51791" y="16476"/>
                      </a:lnTo>
                      <a:lnTo>
                        <a:pt x="7277" y="0"/>
                      </a:lnTo>
                      <a:lnTo>
                        <a:pt x="0" y="27357"/>
                      </a:lnTo>
                      <a:lnTo>
                        <a:pt x="0" y="2735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cxnSp>
          <p:nvCxnSpPr>
            <p:cNvPr id="56" name="Google Shape;56;p1"/>
            <p:cNvCxnSpPr/>
            <p:nvPr/>
          </p:nvCxnSpPr>
          <p:spPr>
            <a:xfrm>
              <a:off x="7731125" y="133350"/>
              <a:ext cx="66675" cy="1524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2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2.jp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Relationship Id="rId5" Type="http://schemas.openxmlformats.org/officeDocument/2006/relationships/image" Target="../media/image38.jp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9.jp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3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5.jpg"/><Relationship Id="rId5" Type="http://schemas.openxmlformats.org/officeDocument/2006/relationships/image" Target="../media/image8.jpg"/><Relationship Id="rId6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19.jpg"/><Relationship Id="rId6" Type="http://schemas.openxmlformats.org/officeDocument/2006/relationships/image" Target="../media/image29.png"/><Relationship Id="rId7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Relationship Id="rId5" Type="http://schemas.openxmlformats.org/officeDocument/2006/relationships/image" Target="../media/image24.png"/><Relationship Id="rId6" Type="http://schemas.openxmlformats.org/officeDocument/2006/relationships/image" Target="../media/image21.jpg"/><Relationship Id="rId7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Relationship Id="rId4" Type="http://schemas.openxmlformats.org/officeDocument/2006/relationships/image" Target="../media/image41.jpg"/><Relationship Id="rId5" Type="http://schemas.openxmlformats.org/officeDocument/2006/relationships/image" Target="../media/image40.jpg"/><Relationship Id="rId6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jpg"/><Relationship Id="rId4" Type="http://schemas.openxmlformats.org/officeDocument/2006/relationships/image" Target="../media/image30.jpg"/><Relationship Id="rId5" Type="http://schemas.openxmlformats.org/officeDocument/2006/relationships/image" Target="../media/image37.png"/><Relationship Id="rId6" Type="http://schemas.openxmlformats.org/officeDocument/2006/relationships/image" Target="../media/image33.png"/><Relationship Id="rId7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jpg"/><Relationship Id="rId4" Type="http://schemas.openxmlformats.org/officeDocument/2006/relationships/image" Target="../media/image42.jpg"/><Relationship Id="rId5" Type="http://schemas.openxmlformats.org/officeDocument/2006/relationships/image" Target="../media/image43.jpg"/><Relationship Id="rId6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/>
          <p:nvPr>
            <p:ph type="title"/>
          </p:nvPr>
        </p:nvSpPr>
        <p:spPr>
          <a:xfrm>
            <a:off x="762000" y="152400"/>
            <a:ext cx="7162800" cy="13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Comic Sans MS"/>
              <a:buNone/>
            </a:pPr>
            <a:r>
              <a:rPr b="1" i="1" lang="en-US" sz="4400" u="sng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Юбилеи художников-иллюстраторов</a:t>
            </a:r>
            <a:endParaRPr/>
          </a:p>
        </p:txBody>
      </p:sp>
      <p:pic>
        <p:nvPicPr>
          <p:cNvPr descr="http://img0.liveinternet.ru/images/attach/c/1/55/384/55384105_Anton_Pieck_18951986__gollandskiy_zhivopisec_hudozhnik_i_grafik.jpg" id="75" name="Google Shape;7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524000"/>
            <a:ext cx="7239000" cy="510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>
            <p:ph idx="4294967295" type="title"/>
          </p:nvPr>
        </p:nvSpPr>
        <p:spPr>
          <a:xfrm>
            <a:off x="457200" y="0"/>
            <a:ext cx="6705600" cy="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" name="Google Shape;81;p6"/>
          <p:cNvSpPr txBox="1"/>
          <p:nvPr>
            <p:ph idx="4294967295" type="body"/>
          </p:nvPr>
        </p:nvSpPr>
        <p:spPr>
          <a:xfrm>
            <a:off x="0" y="152400"/>
            <a:ext cx="50292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28 января –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85 лет со дня рождения художника-иллюстратора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Анатолия Зиновьевича Иткина 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 cap="none" strike="noStrik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(р. 1931)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t/>
            </a:r>
            <a:endParaRPr b="1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2" name="Google Shape;82;p6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52400"/>
            <a:ext cx="2439987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6"/>
          <p:cNvPicPr preferRelativeResize="0"/>
          <p:nvPr/>
        </p:nvPicPr>
        <p:blipFill rotWithShape="1">
          <a:blip r:embed="rId4">
            <a:alphaModFix/>
          </a:blip>
          <a:srcRect b="0" l="3138" r="3138" t="3938"/>
          <a:stretch/>
        </p:blipFill>
        <p:spPr>
          <a:xfrm>
            <a:off x="4876800" y="3581400"/>
            <a:ext cx="4267200" cy="30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" y="3429000"/>
            <a:ext cx="455295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/>
          <p:nvPr>
            <p:ph idx="4294967295" type="title"/>
          </p:nvPr>
        </p:nvSpPr>
        <p:spPr>
          <a:xfrm>
            <a:off x="228600" y="-16002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0" name="Google Shape;90;p7"/>
          <p:cNvSpPr txBox="1"/>
          <p:nvPr>
            <p:ph idx="4294967295" type="body"/>
          </p:nvPr>
        </p:nvSpPr>
        <p:spPr>
          <a:xfrm>
            <a:off x="0" y="0"/>
            <a:ext cx="49530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7 февраля –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75 лет со дня рождения художника-иллюстратора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Светозара Александровича Острова  (р. 1941</a:t>
            </a:r>
            <a:r>
              <a:rPr b="0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t/>
            </a:r>
            <a:endParaRPr b="0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1" name="Google Shape;91;p7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0" y="228600"/>
            <a:ext cx="2933700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21 из 58" id="92" name="Google Shape;9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0" y="2895600"/>
            <a:ext cx="2163762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3 из 58" id="93" name="Google Shape;9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53200" y="2971800"/>
            <a:ext cx="2133600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idx="4294967295" type="title"/>
          </p:nvPr>
        </p:nvSpPr>
        <p:spPr>
          <a:xfrm flipH="1" rot="10800000">
            <a:off x="685800" y="0"/>
            <a:ext cx="7162800" cy="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9" name="Google Shape;99;p8"/>
          <p:cNvSpPr txBox="1"/>
          <p:nvPr>
            <p:ph idx="4294967295" type="body"/>
          </p:nvPr>
        </p:nvSpPr>
        <p:spPr>
          <a:xfrm>
            <a:off x="0" y="0"/>
            <a:ext cx="4724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500"/>
              <a:buFont typeface="Comic Sans MS"/>
              <a:buChar char="•"/>
            </a:pPr>
            <a:r>
              <a:rPr b="1" i="0" lang="en-US" sz="25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8 февраля –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ts val="2500"/>
              <a:buFont typeface="Comic Sans MS"/>
              <a:buChar char="•"/>
            </a:pPr>
            <a:r>
              <a:rPr b="1" i="0" lang="en-US" sz="25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110 лет со дня рождения художника-иллюстратора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ts val="2500"/>
              <a:buFont typeface="Comic Sans MS"/>
              <a:buChar char="•"/>
            </a:pPr>
            <a:r>
              <a:rPr b="1" i="0" lang="en-US" sz="25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Евгения Михайловича Рачёва 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hlink"/>
              </a:buClr>
              <a:buSzPts val="2500"/>
              <a:buFont typeface="Comic Sans MS"/>
              <a:buChar char="•"/>
            </a:pPr>
            <a:r>
              <a:rPr b="1" i="0" lang="en-US" sz="25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(1906–1997)</a:t>
            </a:r>
            <a:endParaRPr/>
          </a:p>
          <a:p>
            <a:pPr indent="-184150" lvl="0" marL="3429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omic Sans MS"/>
              <a:buNone/>
            </a:pPr>
            <a:r>
              <a:t/>
            </a:r>
            <a:endParaRPr b="1" i="0" sz="25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0" name="Google Shape;10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0" y="0"/>
            <a:ext cx="2479675" cy="3633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8"/>
          <p:cNvPicPr preferRelativeResize="0"/>
          <p:nvPr/>
        </p:nvPicPr>
        <p:blipFill rotWithShape="1">
          <a:blip r:embed="rId4">
            <a:alphaModFix/>
          </a:blip>
          <a:srcRect b="5656" l="0" r="0" t="0"/>
          <a:stretch/>
        </p:blipFill>
        <p:spPr>
          <a:xfrm>
            <a:off x="2895600" y="1752600"/>
            <a:ext cx="3124200" cy="29289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" id="102" name="Google Shape;10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000" y="3048000"/>
            <a:ext cx="2397125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8"/>
          <p:cNvPicPr preferRelativeResize="0"/>
          <p:nvPr>
            <p:ph idx="4294967295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0" y="3886200"/>
            <a:ext cx="3771900" cy="29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"/>
          <p:cNvSpPr txBox="1"/>
          <p:nvPr>
            <p:ph idx="4294967295" type="title"/>
          </p:nvPr>
        </p:nvSpPr>
        <p:spPr>
          <a:xfrm flipH="1" rot="10800000">
            <a:off x="685800" y="0"/>
            <a:ext cx="61722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p9"/>
          <p:cNvSpPr txBox="1"/>
          <p:nvPr>
            <p:ph idx="4294967295" type="body"/>
          </p:nvPr>
        </p:nvSpPr>
        <p:spPr>
          <a:xfrm>
            <a:off x="228600" y="0"/>
            <a:ext cx="4229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15 февраля –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55 лет со дня рождения художника-иллюстратора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Дмитрия Александровича Трубина  (р. 1961)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t/>
            </a:r>
            <a:endParaRPr b="1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0" name="Google Shape;11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6600" y="0"/>
            <a:ext cx="2070100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43 из 208" id="111" name="Google Shape;111;p9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0" y="0"/>
            <a:ext cx="269240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38600" y="1828800"/>
            <a:ext cx="201295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00200" y="3733800"/>
            <a:ext cx="218440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48400" y="3810000"/>
            <a:ext cx="21336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sachev%20Myshariki" id="115" name="Google Shape;115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62400" y="4267200"/>
            <a:ext cx="2222500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 txBox="1"/>
          <p:nvPr>
            <p:ph idx="4294967295" type="title"/>
          </p:nvPr>
        </p:nvSpPr>
        <p:spPr>
          <a:xfrm flipH="1" rot="10800000">
            <a:off x="685800" y="0"/>
            <a:ext cx="6248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10"/>
          <p:cNvSpPr txBox="1"/>
          <p:nvPr>
            <p:ph idx="4294967295" type="body"/>
          </p:nvPr>
        </p:nvSpPr>
        <p:spPr>
          <a:xfrm>
            <a:off x="0" y="0"/>
            <a:ext cx="56388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21  февраля –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110 лет со дня рождения художника-иллюстратора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Евгения Адольфовича Кибрика 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(1906–1978)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t/>
            </a:r>
            <a:endParaRPr b="1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2" name="Google Shape;12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0" y="0"/>
            <a:ext cx="24384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1 из 95" id="123" name="Google Shape;123;p10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5200" y="1905000"/>
            <a:ext cx="2493962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6 из 95" id="124" name="Google Shape;12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000" y="2895600"/>
            <a:ext cx="24384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53125" y="3886200"/>
            <a:ext cx="3190875" cy="266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 txBox="1"/>
          <p:nvPr/>
        </p:nvSpPr>
        <p:spPr>
          <a:xfrm>
            <a:off x="228600" y="609600"/>
            <a:ext cx="3200400" cy="4576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Comic Sans MS"/>
              <a:buNone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4марта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Comic Sans MS"/>
              <a:buNone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115 лет со дня рождения художника-иллюстратора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Comic Sans MS"/>
              <a:buNone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Константина Павловича Ротова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Font typeface="Comic Sans MS"/>
              <a:buNone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(1901–1959)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1" name="Google Shape;13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228600"/>
            <a:ext cx="2065337" cy="2738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8600" y="1600200"/>
            <a:ext cx="1968500" cy="26971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27 из 97" id="133" name="Google Shape;13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0200" y="4419600"/>
            <a:ext cx="2103437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86200" y="4724400"/>
            <a:ext cx="2478087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6 из 97" id="135" name="Google Shape;135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00800" y="3657600"/>
            <a:ext cx="2357437" cy="2074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 txBox="1"/>
          <p:nvPr>
            <p:ph idx="4294967295" type="title"/>
          </p:nvPr>
        </p:nvSpPr>
        <p:spPr>
          <a:xfrm flipH="1" rot="10800000">
            <a:off x="685800" y="0"/>
            <a:ext cx="6248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141;p12"/>
          <p:cNvSpPr txBox="1"/>
          <p:nvPr>
            <p:ph idx="4294967295" type="body"/>
          </p:nvPr>
        </p:nvSpPr>
        <p:spPr>
          <a:xfrm>
            <a:off x="0" y="0"/>
            <a:ext cx="51816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9 марта–130 лет со дня рождения художника-иллюстратора, графика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Георгия Ивановича Нарбута  (1886–1920)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t/>
            </a:r>
            <a:endParaRPr b="1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2" name="Google Shape;142;p12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0" y="0"/>
            <a:ext cx="2541587" cy="303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600" y="2667000"/>
            <a:ext cx="2590800" cy="17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2100" y="2286000"/>
            <a:ext cx="2001837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8 из 201" id="145" name="Google Shape;14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62600" y="3048000"/>
            <a:ext cx="2695575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9 из 201" id="146" name="Google Shape;146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57400" y="5105400"/>
            <a:ext cx="2524125" cy="155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"/>
          <p:cNvSpPr txBox="1"/>
          <p:nvPr>
            <p:ph idx="4294967295" type="title"/>
          </p:nvPr>
        </p:nvSpPr>
        <p:spPr>
          <a:xfrm flipH="1" rot="10800000">
            <a:off x="685800" y="0"/>
            <a:ext cx="62484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2" name="Google Shape;152;p13"/>
          <p:cNvSpPr txBox="1"/>
          <p:nvPr>
            <p:ph idx="4294967295" type="body"/>
          </p:nvPr>
        </p:nvSpPr>
        <p:spPr>
          <a:xfrm>
            <a:off x="152400" y="152400"/>
            <a:ext cx="43053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15 марта –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130 лет со дня рождения художника-иллюстратора, живописца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Владимира Андреевича Фаворского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(1886–1964)</a:t>
            </a:r>
            <a:endParaRPr/>
          </a:p>
          <a:p>
            <a:pPr indent="-1524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None/>
            </a:pPr>
            <a:r>
              <a:t/>
            </a:r>
            <a:endParaRPr b="1" i="0" sz="30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1524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omic Sans MS"/>
              <a:buNone/>
            </a:pPr>
            <a:r>
              <a:t/>
            </a:r>
            <a:endParaRPr b="1" i="0" sz="30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ANd9GcQxKSt2CurtTRUm3Z-3E85CR09In3S57KqNOgk0IVkBOT6sUe8&amp;t=1&amp;usg=__rM0jb-BwjpxC5Pez0bM58QKP3Xw=" id="153" name="Google Shape;15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4625" y="3657600"/>
            <a:ext cx="2162175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d9GcS_4XdaSEB5kJK4_hZBV-zMXGPhjKix6h7JUfgoFPZeoFWdFzk&amp;t=1&amp;usg=__oX9d6xpIs-ttV46666V0_EnurvA=" id="154" name="Google Shape;15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2637" y="609600"/>
            <a:ext cx="1978025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авор 1.jpg" id="155" name="Google Shape;155;p13"/>
          <p:cNvPicPr preferRelativeResize="0"/>
          <p:nvPr>
            <p:ph idx="4294967295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34000" y="685800"/>
            <a:ext cx="2879725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0600" y="4419600"/>
            <a:ext cx="3657600" cy="221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4"/>
          <p:cNvSpPr txBox="1"/>
          <p:nvPr>
            <p:ph idx="4294967295" type="title"/>
          </p:nvPr>
        </p:nvSpPr>
        <p:spPr>
          <a:xfrm>
            <a:off x="457200" y="-1600200"/>
            <a:ext cx="6870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2" name="Google Shape;162;p14"/>
          <p:cNvSpPr txBox="1"/>
          <p:nvPr>
            <p:ph idx="4294967295" type="body"/>
          </p:nvPr>
        </p:nvSpPr>
        <p:spPr>
          <a:xfrm>
            <a:off x="228600" y="152400"/>
            <a:ext cx="42291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18 марта –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60 лет со дня рождения художника-иллюстратора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Евгения Абрамовича Антоненкова 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(р. 1956)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t/>
            </a:r>
            <a:endParaRPr b="1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descr="Картинка 20 из 107" id="163" name="Google Shape;1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4114800"/>
            <a:ext cx="1504950" cy="19478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Картинка 17 из 107" id="164" name="Google Shape;16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2200" y="3429000"/>
            <a:ext cx="2008187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4"/>
          <p:cNvPicPr preferRelativeResize="0"/>
          <p:nvPr>
            <p:ph idx="4294967295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0" y="3124200"/>
            <a:ext cx="3771900" cy="2805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38800" y="304800"/>
            <a:ext cx="2201862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81400" y="457200"/>
            <a:ext cx="2106612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"/>
          <p:cNvSpPr txBox="1"/>
          <p:nvPr>
            <p:ph idx="4294967295" type="title"/>
          </p:nvPr>
        </p:nvSpPr>
        <p:spPr>
          <a:xfrm>
            <a:off x="762000" y="0"/>
            <a:ext cx="6019800" cy="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3" name="Google Shape;173;p15"/>
          <p:cNvSpPr txBox="1"/>
          <p:nvPr>
            <p:ph idx="4294967295" type="body"/>
          </p:nvPr>
        </p:nvSpPr>
        <p:spPr>
          <a:xfrm>
            <a:off x="0" y="228600"/>
            <a:ext cx="48768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20 марта –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125 лет со дня рождения художника-иллюстратора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Веры Владимировны Хлебниковой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hlink"/>
              </a:buClr>
              <a:buSzPts val="2800"/>
              <a:buFont typeface="Comic Sans MS"/>
              <a:buChar char="•"/>
            </a:pPr>
            <a:r>
              <a:rPr b="1" i="0" lang="en-US" sz="2800" u="none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(1891–1941)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t/>
            </a:r>
            <a:endParaRPr b="1" i="0" sz="2800" u="none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4" name="Google Shape;174;p15"/>
          <p:cNvSpPr txBox="1"/>
          <p:nvPr>
            <p:ph idx="4294967295" type="body"/>
          </p:nvPr>
        </p:nvSpPr>
        <p:spPr>
          <a:xfrm>
            <a:off x="4610100" y="1828800"/>
            <a:ext cx="3771900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5" name="Google Shape;17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15887"/>
            <a:ext cx="3048000" cy="272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733800"/>
            <a:ext cx="3200400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8400" y="2667000"/>
            <a:ext cx="2667000" cy="40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00400" y="3105150"/>
            <a:ext cx="2933700" cy="37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Пастель">
  <a:themeElements>
    <a:clrScheme name="Пастель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FFEF66"/>
      </a:accent4>
      <a:accent5>
        <a:srgbClr val="000000"/>
      </a:accent5>
      <a:accent6>
        <a:srgbClr val="FFFFFF"/>
      </a:accent6>
      <a:hlink>
        <a:srgbClr val="00B200"/>
      </a:hlink>
      <a:folHlink>
        <a:srgbClr val="703D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