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9144000"/>
  <p:notesSz cx="6858000" cy="9144000"/>
  <p:embeddedFontLst>
    <p:embeddedFont>
      <p:font typeface="Arimo"/>
      <p:regular r:id="rId14"/>
      <p:bold r:id="rId15"/>
      <p:italic r:id="rId16"/>
      <p:boldItalic r:id="rId17"/>
    </p:embeddedFont>
    <p:embeddedFont>
      <p:font typeface="Tahoma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Arimo-bold.fntdata"/><Relationship Id="rId14" Type="http://schemas.openxmlformats.org/officeDocument/2006/relationships/font" Target="fonts/Arimo-regular.fntdata"/><Relationship Id="rId17" Type="http://schemas.openxmlformats.org/officeDocument/2006/relationships/font" Target="fonts/Arimo-boldItalic.fntdata"/><Relationship Id="rId16" Type="http://schemas.openxmlformats.org/officeDocument/2006/relationships/font" Target="fonts/Arimo-italic.fntdata"/><Relationship Id="rId5" Type="http://schemas.openxmlformats.org/officeDocument/2006/relationships/slide" Target="slides/slide1.xml"/><Relationship Id="rId19" Type="http://schemas.openxmlformats.org/officeDocument/2006/relationships/font" Target="fonts/Tahoma-bold.fntdata"/><Relationship Id="rId6" Type="http://schemas.openxmlformats.org/officeDocument/2006/relationships/slide" Target="slides/slide2.xml"/><Relationship Id="rId18" Type="http://schemas.openxmlformats.org/officeDocument/2006/relationships/font" Target="fonts/Tahoma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2"/>
          <p:cNvGrpSpPr/>
          <p:nvPr/>
        </p:nvGrpSpPr>
        <p:grpSpPr>
          <a:xfrm>
            <a:off x="0" y="0"/>
            <a:ext cx="9159875" cy="6858000"/>
            <a:chOff x="0" y="0"/>
            <a:chExt cx="9159875" cy="6858000"/>
          </a:xfrm>
        </p:grpSpPr>
        <p:sp>
          <p:nvSpPr>
            <p:cNvPr id="35" name="Google Shape;35;p2"/>
            <p:cNvSpPr/>
            <p:nvPr/>
          </p:nvSpPr>
          <p:spPr>
            <a:xfrm>
              <a:off x="8305800" y="1587"/>
              <a:ext cx="838200" cy="6856412"/>
            </a:xfrm>
            <a:prstGeom prst="rect">
              <a:avLst/>
            </a:prstGeom>
            <a:gradFill>
              <a:gsLst>
                <a:gs pos="0">
                  <a:srgbClr val="464646"/>
                </a:gs>
                <a:gs pos="100000">
                  <a:schemeClr val="accen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676400" y="0"/>
              <a:ext cx="3048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743200" y="0"/>
              <a:ext cx="6858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581400" y="0"/>
              <a:ext cx="381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133600" y="0"/>
              <a:ext cx="609600" cy="6858000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762000" y="0"/>
              <a:ext cx="914400" cy="6858000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57200" y="0"/>
              <a:ext cx="3048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50000">
                  <a:srgbClr val="591D00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0" y="0"/>
              <a:ext cx="4572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561C00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429000" y="0"/>
              <a:ext cx="381000" cy="6858000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4419600" y="0"/>
              <a:ext cx="8382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981200" y="0"/>
              <a:ext cx="228600" cy="6858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5238750" y="0"/>
              <a:ext cx="400050" cy="6858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7391400" y="0"/>
              <a:ext cx="2286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50000">
                  <a:srgbClr val="5E1F00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7315200" y="0"/>
              <a:ext cx="1066800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5562600" y="0"/>
              <a:ext cx="9906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50000">
                  <a:schemeClr val="lt1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6096000" y="0"/>
              <a:ext cx="8382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6934200" y="0"/>
              <a:ext cx="3810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50000">
                  <a:srgbClr val="5E1F00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4254500" y="0"/>
              <a:ext cx="241300" cy="6858000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3756025" y="0"/>
              <a:ext cx="5334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587" y="6151562"/>
              <a:ext cx="9144000" cy="706437"/>
            </a:xfrm>
            <a:custGeom>
              <a:rect b="b" l="l" r="r" t="t"/>
              <a:pathLst>
                <a:path extrusionOk="0" h="120000" w="120000">
                  <a:moveTo>
                    <a:pt x="120000" y="120000"/>
                  </a:moveTo>
                  <a:lnTo>
                    <a:pt x="120000" y="20494"/>
                  </a:lnTo>
                  <a:lnTo>
                    <a:pt x="119375" y="21842"/>
                  </a:lnTo>
                  <a:lnTo>
                    <a:pt x="118750" y="23191"/>
                  </a:lnTo>
                  <a:lnTo>
                    <a:pt x="117625" y="24539"/>
                  </a:lnTo>
                  <a:lnTo>
                    <a:pt x="116500" y="24539"/>
                  </a:lnTo>
                  <a:lnTo>
                    <a:pt x="115500" y="24539"/>
                  </a:lnTo>
                  <a:lnTo>
                    <a:pt x="114750" y="23191"/>
                  </a:lnTo>
                  <a:lnTo>
                    <a:pt x="114375" y="23191"/>
                  </a:lnTo>
                  <a:lnTo>
                    <a:pt x="114125" y="21842"/>
                  </a:lnTo>
                  <a:lnTo>
                    <a:pt x="113875" y="20494"/>
                  </a:lnTo>
                  <a:lnTo>
                    <a:pt x="113625" y="20494"/>
                  </a:lnTo>
                  <a:lnTo>
                    <a:pt x="113625" y="18876"/>
                  </a:lnTo>
                  <a:lnTo>
                    <a:pt x="113625" y="18876"/>
                  </a:lnTo>
                  <a:lnTo>
                    <a:pt x="113500" y="18876"/>
                  </a:lnTo>
                  <a:lnTo>
                    <a:pt x="113500" y="17528"/>
                  </a:lnTo>
                  <a:lnTo>
                    <a:pt x="113500" y="16179"/>
                  </a:lnTo>
                  <a:lnTo>
                    <a:pt x="113500" y="14831"/>
                  </a:lnTo>
                  <a:lnTo>
                    <a:pt x="113375" y="13483"/>
                  </a:lnTo>
                  <a:lnTo>
                    <a:pt x="113375" y="11865"/>
                  </a:lnTo>
                  <a:lnTo>
                    <a:pt x="113250" y="10516"/>
                  </a:lnTo>
                  <a:lnTo>
                    <a:pt x="113000" y="9168"/>
                  </a:lnTo>
                  <a:lnTo>
                    <a:pt x="112875" y="7820"/>
                  </a:lnTo>
                  <a:lnTo>
                    <a:pt x="112791" y="4853"/>
                  </a:lnTo>
                  <a:lnTo>
                    <a:pt x="112520" y="4314"/>
                  </a:lnTo>
                  <a:lnTo>
                    <a:pt x="112208" y="2696"/>
                  </a:lnTo>
                  <a:lnTo>
                    <a:pt x="111833" y="1887"/>
                  </a:lnTo>
                  <a:lnTo>
                    <a:pt x="111083" y="1887"/>
                  </a:lnTo>
                  <a:lnTo>
                    <a:pt x="109291" y="2696"/>
                  </a:lnTo>
                  <a:lnTo>
                    <a:pt x="107166" y="1887"/>
                  </a:lnTo>
                  <a:lnTo>
                    <a:pt x="106041" y="4314"/>
                  </a:lnTo>
                  <a:lnTo>
                    <a:pt x="105229" y="5932"/>
                  </a:lnTo>
                  <a:lnTo>
                    <a:pt x="104916" y="8089"/>
                  </a:lnTo>
                  <a:lnTo>
                    <a:pt x="104625" y="10516"/>
                  </a:lnTo>
                  <a:lnTo>
                    <a:pt x="104375" y="11865"/>
                  </a:lnTo>
                  <a:lnTo>
                    <a:pt x="103875" y="14831"/>
                  </a:lnTo>
                  <a:lnTo>
                    <a:pt x="103125" y="18876"/>
                  </a:lnTo>
                  <a:lnTo>
                    <a:pt x="102500" y="23191"/>
                  </a:lnTo>
                  <a:lnTo>
                    <a:pt x="101750" y="25887"/>
                  </a:lnTo>
                  <a:lnTo>
                    <a:pt x="101125" y="27505"/>
                  </a:lnTo>
                  <a:lnTo>
                    <a:pt x="100500" y="28853"/>
                  </a:lnTo>
                  <a:lnTo>
                    <a:pt x="99875" y="30202"/>
                  </a:lnTo>
                  <a:lnTo>
                    <a:pt x="99250" y="30202"/>
                  </a:lnTo>
                  <a:lnTo>
                    <a:pt x="98750" y="30202"/>
                  </a:lnTo>
                  <a:lnTo>
                    <a:pt x="98250" y="28853"/>
                  </a:lnTo>
                  <a:lnTo>
                    <a:pt x="97875" y="27505"/>
                  </a:lnTo>
                  <a:lnTo>
                    <a:pt x="97375" y="25887"/>
                  </a:lnTo>
                  <a:lnTo>
                    <a:pt x="97125" y="24539"/>
                  </a:lnTo>
                  <a:lnTo>
                    <a:pt x="96750" y="23191"/>
                  </a:lnTo>
                  <a:lnTo>
                    <a:pt x="96479" y="17797"/>
                  </a:lnTo>
                  <a:lnTo>
                    <a:pt x="96187" y="11325"/>
                  </a:lnTo>
                  <a:lnTo>
                    <a:pt x="95791" y="6741"/>
                  </a:lnTo>
                  <a:lnTo>
                    <a:pt x="95500" y="3505"/>
                  </a:lnTo>
                  <a:lnTo>
                    <a:pt x="95104" y="1078"/>
                  </a:lnTo>
                  <a:lnTo>
                    <a:pt x="94479" y="808"/>
                  </a:lnTo>
                  <a:lnTo>
                    <a:pt x="94041" y="2426"/>
                  </a:lnTo>
                  <a:lnTo>
                    <a:pt x="93625" y="4853"/>
                  </a:lnTo>
                  <a:lnTo>
                    <a:pt x="93145" y="6202"/>
                  </a:lnTo>
                  <a:lnTo>
                    <a:pt x="92500" y="7820"/>
                  </a:lnTo>
                  <a:lnTo>
                    <a:pt x="91875" y="10516"/>
                  </a:lnTo>
                  <a:lnTo>
                    <a:pt x="91125" y="13483"/>
                  </a:lnTo>
                  <a:lnTo>
                    <a:pt x="90250" y="16179"/>
                  </a:lnTo>
                  <a:lnTo>
                    <a:pt x="89250" y="20494"/>
                  </a:lnTo>
                  <a:lnTo>
                    <a:pt x="88250" y="21842"/>
                  </a:lnTo>
                  <a:lnTo>
                    <a:pt x="87145" y="24539"/>
                  </a:lnTo>
                  <a:lnTo>
                    <a:pt x="86000" y="25887"/>
                  </a:lnTo>
                  <a:lnTo>
                    <a:pt x="84875" y="27505"/>
                  </a:lnTo>
                  <a:lnTo>
                    <a:pt x="83750" y="27505"/>
                  </a:lnTo>
                  <a:lnTo>
                    <a:pt x="82625" y="27505"/>
                  </a:lnTo>
                  <a:lnTo>
                    <a:pt x="81500" y="27505"/>
                  </a:lnTo>
                  <a:lnTo>
                    <a:pt x="80375" y="27505"/>
                  </a:lnTo>
                  <a:lnTo>
                    <a:pt x="79375" y="27505"/>
                  </a:lnTo>
                  <a:lnTo>
                    <a:pt x="78375" y="25887"/>
                  </a:lnTo>
                  <a:lnTo>
                    <a:pt x="77625" y="24539"/>
                  </a:lnTo>
                  <a:lnTo>
                    <a:pt x="76750" y="21842"/>
                  </a:lnTo>
                  <a:lnTo>
                    <a:pt x="76125" y="20494"/>
                  </a:lnTo>
                  <a:lnTo>
                    <a:pt x="75875" y="18876"/>
                  </a:lnTo>
                  <a:lnTo>
                    <a:pt x="75625" y="17528"/>
                  </a:lnTo>
                  <a:lnTo>
                    <a:pt x="75250" y="16179"/>
                  </a:lnTo>
                  <a:lnTo>
                    <a:pt x="74875" y="13483"/>
                  </a:lnTo>
                  <a:lnTo>
                    <a:pt x="74500" y="13483"/>
                  </a:lnTo>
                  <a:lnTo>
                    <a:pt x="74125" y="11865"/>
                  </a:lnTo>
                  <a:lnTo>
                    <a:pt x="73750" y="11865"/>
                  </a:lnTo>
                  <a:lnTo>
                    <a:pt x="73500" y="11865"/>
                  </a:lnTo>
                  <a:lnTo>
                    <a:pt x="73250" y="13483"/>
                  </a:lnTo>
                  <a:lnTo>
                    <a:pt x="73000" y="13483"/>
                  </a:lnTo>
                  <a:lnTo>
                    <a:pt x="72750" y="14831"/>
                  </a:lnTo>
                  <a:lnTo>
                    <a:pt x="72500" y="14831"/>
                  </a:lnTo>
                  <a:lnTo>
                    <a:pt x="72250" y="17528"/>
                  </a:lnTo>
                  <a:lnTo>
                    <a:pt x="72000" y="18876"/>
                  </a:lnTo>
                  <a:lnTo>
                    <a:pt x="71875" y="18876"/>
                  </a:lnTo>
                  <a:lnTo>
                    <a:pt x="71250" y="20494"/>
                  </a:lnTo>
                  <a:lnTo>
                    <a:pt x="69375" y="21842"/>
                  </a:lnTo>
                  <a:lnTo>
                    <a:pt x="66750" y="24539"/>
                  </a:lnTo>
                  <a:lnTo>
                    <a:pt x="65124" y="27505"/>
                  </a:lnTo>
                  <a:lnTo>
                    <a:pt x="63500" y="30202"/>
                  </a:lnTo>
                  <a:lnTo>
                    <a:pt x="61875" y="33168"/>
                  </a:lnTo>
                  <a:lnTo>
                    <a:pt x="60500" y="34516"/>
                  </a:lnTo>
                  <a:lnTo>
                    <a:pt x="59750" y="34516"/>
                  </a:lnTo>
                  <a:lnTo>
                    <a:pt x="59250" y="34516"/>
                  </a:lnTo>
                  <a:lnTo>
                    <a:pt x="58625" y="34516"/>
                  </a:lnTo>
                  <a:lnTo>
                    <a:pt x="58125" y="34516"/>
                  </a:lnTo>
                  <a:lnTo>
                    <a:pt x="57625" y="33168"/>
                  </a:lnTo>
                  <a:lnTo>
                    <a:pt x="57125" y="31550"/>
                  </a:lnTo>
                  <a:lnTo>
                    <a:pt x="56750" y="30202"/>
                  </a:lnTo>
                  <a:lnTo>
                    <a:pt x="56375" y="28853"/>
                  </a:lnTo>
                  <a:lnTo>
                    <a:pt x="56333" y="22382"/>
                  </a:lnTo>
                  <a:lnTo>
                    <a:pt x="56458" y="15101"/>
                  </a:lnTo>
                  <a:lnTo>
                    <a:pt x="56458" y="9707"/>
                  </a:lnTo>
                  <a:lnTo>
                    <a:pt x="56166" y="6741"/>
                  </a:lnTo>
                  <a:lnTo>
                    <a:pt x="55666" y="9707"/>
                  </a:lnTo>
                  <a:lnTo>
                    <a:pt x="55375" y="13483"/>
                  </a:lnTo>
                  <a:lnTo>
                    <a:pt x="54958" y="16179"/>
                  </a:lnTo>
                  <a:lnTo>
                    <a:pt x="54458" y="20494"/>
                  </a:lnTo>
                  <a:lnTo>
                    <a:pt x="53958" y="22651"/>
                  </a:lnTo>
                  <a:lnTo>
                    <a:pt x="53291" y="25617"/>
                  </a:lnTo>
                  <a:lnTo>
                    <a:pt x="52833" y="26426"/>
                  </a:lnTo>
                  <a:lnTo>
                    <a:pt x="52250" y="27505"/>
                  </a:lnTo>
                  <a:lnTo>
                    <a:pt x="51625" y="28314"/>
                  </a:lnTo>
                  <a:lnTo>
                    <a:pt x="50916" y="29393"/>
                  </a:lnTo>
                  <a:lnTo>
                    <a:pt x="50208" y="29662"/>
                  </a:lnTo>
                  <a:lnTo>
                    <a:pt x="49458" y="28853"/>
                  </a:lnTo>
                  <a:lnTo>
                    <a:pt x="48916" y="27775"/>
                  </a:lnTo>
                  <a:lnTo>
                    <a:pt x="48375" y="24539"/>
                  </a:lnTo>
                  <a:lnTo>
                    <a:pt x="48000" y="23191"/>
                  </a:lnTo>
                  <a:lnTo>
                    <a:pt x="47750" y="21842"/>
                  </a:lnTo>
                  <a:lnTo>
                    <a:pt x="47625" y="20494"/>
                  </a:lnTo>
                  <a:lnTo>
                    <a:pt x="47375" y="18876"/>
                  </a:lnTo>
                  <a:lnTo>
                    <a:pt x="47250" y="17528"/>
                  </a:lnTo>
                  <a:lnTo>
                    <a:pt x="46791" y="4853"/>
                  </a:lnTo>
                  <a:lnTo>
                    <a:pt x="46333" y="0"/>
                  </a:lnTo>
                  <a:lnTo>
                    <a:pt x="45520" y="808"/>
                  </a:lnTo>
                  <a:lnTo>
                    <a:pt x="44916" y="4314"/>
                  </a:lnTo>
                  <a:lnTo>
                    <a:pt x="44291" y="5932"/>
                  </a:lnTo>
                  <a:lnTo>
                    <a:pt x="43354" y="13213"/>
                  </a:lnTo>
                  <a:lnTo>
                    <a:pt x="42666" y="17258"/>
                  </a:lnTo>
                  <a:lnTo>
                    <a:pt x="42041" y="20494"/>
                  </a:lnTo>
                  <a:lnTo>
                    <a:pt x="41375" y="25887"/>
                  </a:lnTo>
                  <a:lnTo>
                    <a:pt x="39500" y="27505"/>
                  </a:lnTo>
                  <a:lnTo>
                    <a:pt x="37375" y="27505"/>
                  </a:lnTo>
                  <a:lnTo>
                    <a:pt x="35250" y="27505"/>
                  </a:lnTo>
                  <a:lnTo>
                    <a:pt x="34250" y="27505"/>
                  </a:lnTo>
                  <a:lnTo>
                    <a:pt x="33375" y="25887"/>
                  </a:lnTo>
                  <a:lnTo>
                    <a:pt x="32499" y="24539"/>
                  </a:lnTo>
                  <a:lnTo>
                    <a:pt x="31750" y="23191"/>
                  </a:lnTo>
                  <a:lnTo>
                    <a:pt x="31375" y="23191"/>
                  </a:lnTo>
                  <a:lnTo>
                    <a:pt x="31125" y="21842"/>
                  </a:lnTo>
                  <a:lnTo>
                    <a:pt x="30875" y="20494"/>
                  </a:lnTo>
                  <a:lnTo>
                    <a:pt x="30750" y="18876"/>
                  </a:lnTo>
                  <a:lnTo>
                    <a:pt x="30375" y="17528"/>
                  </a:lnTo>
                  <a:lnTo>
                    <a:pt x="30000" y="14831"/>
                  </a:lnTo>
                  <a:lnTo>
                    <a:pt x="29750" y="13483"/>
                  </a:lnTo>
                  <a:lnTo>
                    <a:pt x="29375" y="13483"/>
                  </a:lnTo>
                  <a:lnTo>
                    <a:pt x="29125" y="11865"/>
                  </a:lnTo>
                  <a:lnTo>
                    <a:pt x="28875" y="11865"/>
                  </a:lnTo>
                  <a:lnTo>
                    <a:pt x="28625" y="11865"/>
                  </a:lnTo>
                  <a:lnTo>
                    <a:pt x="28250" y="11865"/>
                  </a:lnTo>
                  <a:lnTo>
                    <a:pt x="28000" y="11865"/>
                  </a:lnTo>
                  <a:lnTo>
                    <a:pt x="27750" y="13483"/>
                  </a:lnTo>
                  <a:lnTo>
                    <a:pt x="27250" y="14831"/>
                  </a:lnTo>
                  <a:lnTo>
                    <a:pt x="26250" y="18876"/>
                  </a:lnTo>
                  <a:lnTo>
                    <a:pt x="25375" y="23191"/>
                  </a:lnTo>
                  <a:lnTo>
                    <a:pt x="24500" y="25887"/>
                  </a:lnTo>
                  <a:lnTo>
                    <a:pt x="23750" y="28853"/>
                  </a:lnTo>
                  <a:lnTo>
                    <a:pt x="22875" y="31550"/>
                  </a:lnTo>
                  <a:lnTo>
                    <a:pt x="22125" y="34516"/>
                  </a:lnTo>
                  <a:lnTo>
                    <a:pt x="21250" y="35865"/>
                  </a:lnTo>
                  <a:lnTo>
                    <a:pt x="19750" y="38561"/>
                  </a:lnTo>
                  <a:lnTo>
                    <a:pt x="18375" y="40179"/>
                  </a:lnTo>
                  <a:lnTo>
                    <a:pt x="17125" y="40179"/>
                  </a:lnTo>
                  <a:lnTo>
                    <a:pt x="15875" y="38561"/>
                  </a:lnTo>
                  <a:lnTo>
                    <a:pt x="14750" y="37213"/>
                  </a:lnTo>
                  <a:lnTo>
                    <a:pt x="13625" y="34516"/>
                  </a:lnTo>
                  <a:lnTo>
                    <a:pt x="12750" y="31550"/>
                  </a:lnTo>
                  <a:lnTo>
                    <a:pt x="11875" y="28853"/>
                  </a:lnTo>
                  <a:lnTo>
                    <a:pt x="11125" y="25887"/>
                  </a:lnTo>
                  <a:lnTo>
                    <a:pt x="10500" y="23191"/>
                  </a:lnTo>
                  <a:lnTo>
                    <a:pt x="10000" y="20494"/>
                  </a:lnTo>
                  <a:lnTo>
                    <a:pt x="9625" y="17528"/>
                  </a:lnTo>
                  <a:lnTo>
                    <a:pt x="9250" y="14831"/>
                  </a:lnTo>
                  <a:lnTo>
                    <a:pt x="8875" y="11865"/>
                  </a:lnTo>
                  <a:lnTo>
                    <a:pt x="8500" y="9168"/>
                  </a:lnTo>
                  <a:lnTo>
                    <a:pt x="8375" y="9168"/>
                  </a:lnTo>
                  <a:lnTo>
                    <a:pt x="8250" y="9168"/>
                  </a:lnTo>
                  <a:lnTo>
                    <a:pt x="8124" y="9168"/>
                  </a:lnTo>
                  <a:lnTo>
                    <a:pt x="8124" y="9168"/>
                  </a:lnTo>
                  <a:lnTo>
                    <a:pt x="8000" y="9168"/>
                  </a:lnTo>
                  <a:lnTo>
                    <a:pt x="7875" y="10516"/>
                  </a:lnTo>
                  <a:lnTo>
                    <a:pt x="7750" y="11865"/>
                  </a:lnTo>
                  <a:lnTo>
                    <a:pt x="7500" y="14831"/>
                  </a:lnTo>
                  <a:lnTo>
                    <a:pt x="7250" y="17528"/>
                  </a:lnTo>
                  <a:lnTo>
                    <a:pt x="7125" y="18876"/>
                  </a:lnTo>
                  <a:lnTo>
                    <a:pt x="7000" y="20494"/>
                  </a:lnTo>
                  <a:lnTo>
                    <a:pt x="6750" y="23191"/>
                  </a:lnTo>
                  <a:lnTo>
                    <a:pt x="6375" y="24539"/>
                  </a:lnTo>
                  <a:lnTo>
                    <a:pt x="6000" y="25887"/>
                  </a:lnTo>
                  <a:lnTo>
                    <a:pt x="5500" y="27505"/>
                  </a:lnTo>
                  <a:lnTo>
                    <a:pt x="5000" y="28853"/>
                  </a:lnTo>
                  <a:lnTo>
                    <a:pt x="4500" y="30202"/>
                  </a:lnTo>
                  <a:lnTo>
                    <a:pt x="4000" y="30202"/>
                  </a:lnTo>
                  <a:lnTo>
                    <a:pt x="3500" y="31550"/>
                  </a:lnTo>
                  <a:lnTo>
                    <a:pt x="3020" y="31550"/>
                  </a:lnTo>
                  <a:lnTo>
                    <a:pt x="2500" y="31550"/>
                  </a:lnTo>
                  <a:lnTo>
                    <a:pt x="1875" y="30202"/>
                  </a:lnTo>
                  <a:lnTo>
                    <a:pt x="1375" y="30202"/>
                  </a:lnTo>
                  <a:lnTo>
                    <a:pt x="875" y="28853"/>
                  </a:lnTo>
                  <a:lnTo>
                    <a:pt x="500" y="27505"/>
                  </a:lnTo>
                  <a:lnTo>
                    <a:pt x="0" y="25887"/>
                  </a:lnTo>
                  <a:lnTo>
                    <a:pt x="0" y="120000"/>
                  </a:lnTo>
                  <a:lnTo>
                    <a:pt x="120000" y="120000"/>
                  </a:lnTo>
                  <a:lnTo>
                    <a:pt x="120000" y="120000"/>
                  </a:lnTo>
                  <a:lnTo>
                    <a:pt x="120000" y="120000"/>
                  </a:lnTo>
                </a:path>
              </a:pathLst>
            </a:custGeom>
            <a:solidFill>
              <a:schemeClr val="accent2">
                <a:alpha val="49803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0" y="6138862"/>
              <a:ext cx="9159875" cy="276225"/>
            </a:xfrm>
            <a:custGeom>
              <a:rect b="b" l="l" r="r" t="t"/>
              <a:pathLst>
                <a:path extrusionOk="0" h="120000" w="120000">
                  <a:moveTo>
                    <a:pt x="107126" y="16551"/>
                  </a:moveTo>
                  <a:lnTo>
                    <a:pt x="106627" y="17931"/>
                  </a:lnTo>
                  <a:lnTo>
                    <a:pt x="105691" y="20689"/>
                  </a:lnTo>
                  <a:lnTo>
                    <a:pt x="105005" y="26206"/>
                  </a:lnTo>
                  <a:lnTo>
                    <a:pt x="104589" y="33103"/>
                  </a:lnTo>
                  <a:lnTo>
                    <a:pt x="104339" y="37241"/>
                  </a:lnTo>
                  <a:lnTo>
                    <a:pt x="103840" y="45517"/>
                  </a:lnTo>
                  <a:lnTo>
                    <a:pt x="103091" y="57931"/>
                  </a:lnTo>
                  <a:lnTo>
                    <a:pt x="102467" y="70344"/>
                  </a:lnTo>
                  <a:lnTo>
                    <a:pt x="101719" y="78620"/>
                  </a:lnTo>
                  <a:lnTo>
                    <a:pt x="101095" y="82758"/>
                  </a:lnTo>
                  <a:lnTo>
                    <a:pt x="100471" y="86896"/>
                  </a:lnTo>
                  <a:lnTo>
                    <a:pt x="99847" y="91034"/>
                  </a:lnTo>
                  <a:lnTo>
                    <a:pt x="99223" y="91034"/>
                  </a:lnTo>
                  <a:lnTo>
                    <a:pt x="98745" y="91034"/>
                  </a:lnTo>
                  <a:lnTo>
                    <a:pt x="98246" y="86896"/>
                  </a:lnTo>
                  <a:lnTo>
                    <a:pt x="97871" y="82758"/>
                  </a:lnTo>
                  <a:lnTo>
                    <a:pt x="97372" y="78620"/>
                  </a:lnTo>
                  <a:lnTo>
                    <a:pt x="97123" y="74482"/>
                  </a:lnTo>
                  <a:lnTo>
                    <a:pt x="96748" y="70344"/>
                  </a:lnTo>
                  <a:lnTo>
                    <a:pt x="96499" y="66206"/>
                  </a:lnTo>
                  <a:lnTo>
                    <a:pt x="96374" y="57931"/>
                  </a:lnTo>
                  <a:lnTo>
                    <a:pt x="96249" y="53793"/>
                  </a:lnTo>
                  <a:lnTo>
                    <a:pt x="96124" y="45517"/>
                  </a:lnTo>
                  <a:lnTo>
                    <a:pt x="96000" y="37241"/>
                  </a:lnTo>
                  <a:lnTo>
                    <a:pt x="95875" y="33103"/>
                  </a:lnTo>
                  <a:lnTo>
                    <a:pt x="95750" y="28965"/>
                  </a:lnTo>
                  <a:lnTo>
                    <a:pt x="95625" y="24827"/>
                  </a:lnTo>
                  <a:lnTo>
                    <a:pt x="95376" y="20689"/>
                  </a:lnTo>
                  <a:lnTo>
                    <a:pt x="95126" y="16551"/>
                  </a:lnTo>
                  <a:lnTo>
                    <a:pt x="94876" y="12413"/>
                  </a:lnTo>
                  <a:lnTo>
                    <a:pt x="94502" y="12413"/>
                  </a:lnTo>
                  <a:lnTo>
                    <a:pt x="94128" y="12413"/>
                  </a:lnTo>
                  <a:lnTo>
                    <a:pt x="93629" y="16551"/>
                  </a:lnTo>
                  <a:lnTo>
                    <a:pt x="93129" y="20689"/>
                  </a:lnTo>
                  <a:lnTo>
                    <a:pt x="92526" y="24827"/>
                  </a:lnTo>
                  <a:lnTo>
                    <a:pt x="91902" y="33103"/>
                  </a:lnTo>
                  <a:lnTo>
                    <a:pt x="91154" y="41379"/>
                  </a:lnTo>
                  <a:lnTo>
                    <a:pt x="90280" y="49655"/>
                  </a:lnTo>
                  <a:lnTo>
                    <a:pt x="89157" y="62068"/>
                  </a:lnTo>
                  <a:lnTo>
                    <a:pt x="88159" y="66206"/>
                  </a:lnTo>
                  <a:lnTo>
                    <a:pt x="87057" y="74482"/>
                  </a:lnTo>
                  <a:lnTo>
                    <a:pt x="85934" y="78620"/>
                  </a:lnTo>
                  <a:lnTo>
                    <a:pt x="84811" y="82758"/>
                  </a:lnTo>
                  <a:lnTo>
                    <a:pt x="83688" y="82758"/>
                  </a:lnTo>
                  <a:lnTo>
                    <a:pt x="82564" y="82758"/>
                  </a:lnTo>
                  <a:lnTo>
                    <a:pt x="81441" y="82758"/>
                  </a:lnTo>
                  <a:lnTo>
                    <a:pt x="80339" y="82758"/>
                  </a:lnTo>
                  <a:lnTo>
                    <a:pt x="79341" y="82758"/>
                  </a:lnTo>
                  <a:lnTo>
                    <a:pt x="78343" y="78620"/>
                  </a:lnTo>
                  <a:lnTo>
                    <a:pt x="77594" y="74482"/>
                  </a:lnTo>
                  <a:lnTo>
                    <a:pt x="76720" y="66206"/>
                  </a:lnTo>
                  <a:lnTo>
                    <a:pt x="76097" y="62068"/>
                  </a:lnTo>
                  <a:lnTo>
                    <a:pt x="75847" y="57931"/>
                  </a:lnTo>
                  <a:lnTo>
                    <a:pt x="75597" y="53793"/>
                  </a:lnTo>
                  <a:lnTo>
                    <a:pt x="75223" y="49655"/>
                  </a:lnTo>
                  <a:lnTo>
                    <a:pt x="74870" y="41379"/>
                  </a:lnTo>
                  <a:lnTo>
                    <a:pt x="74495" y="41379"/>
                  </a:lnTo>
                  <a:lnTo>
                    <a:pt x="74121" y="37241"/>
                  </a:lnTo>
                  <a:lnTo>
                    <a:pt x="73746" y="37241"/>
                  </a:lnTo>
                  <a:lnTo>
                    <a:pt x="73497" y="37241"/>
                  </a:lnTo>
                  <a:lnTo>
                    <a:pt x="73247" y="41379"/>
                  </a:lnTo>
                  <a:lnTo>
                    <a:pt x="72998" y="41379"/>
                  </a:lnTo>
                  <a:lnTo>
                    <a:pt x="72748" y="45517"/>
                  </a:lnTo>
                  <a:lnTo>
                    <a:pt x="72499" y="45517"/>
                  </a:lnTo>
                  <a:lnTo>
                    <a:pt x="72249" y="53793"/>
                  </a:lnTo>
                  <a:lnTo>
                    <a:pt x="72000" y="57931"/>
                  </a:lnTo>
                  <a:lnTo>
                    <a:pt x="71875" y="57931"/>
                  </a:lnTo>
                  <a:lnTo>
                    <a:pt x="71251" y="62068"/>
                  </a:lnTo>
                  <a:lnTo>
                    <a:pt x="69379" y="66206"/>
                  </a:lnTo>
                  <a:lnTo>
                    <a:pt x="66655" y="74482"/>
                  </a:lnTo>
                  <a:lnTo>
                    <a:pt x="65032" y="82758"/>
                  </a:lnTo>
                  <a:lnTo>
                    <a:pt x="63410" y="91034"/>
                  </a:lnTo>
                  <a:lnTo>
                    <a:pt x="61809" y="99310"/>
                  </a:lnTo>
                  <a:lnTo>
                    <a:pt x="60436" y="103448"/>
                  </a:lnTo>
                  <a:lnTo>
                    <a:pt x="59688" y="103448"/>
                  </a:lnTo>
                  <a:lnTo>
                    <a:pt x="59188" y="103448"/>
                  </a:lnTo>
                  <a:lnTo>
                    <a:pt x="58564" y="103448"/>
                  </a:lnTo>
                  <a:lnTo>
                    <a:pt x="58065" y="103448"/>
                  </a:lnTo>
                  <a:lnTo>
                    <a:pt x="57566" y="99310"/>
                  </a:lnTo>
                  <a:lnTo>
                    <a:pt x="57067" y="95172"/>
                  </a:lnTo>
                  <a:lnTo>
                    <a:pt x="56714" y="91034"/>
                  </a:lnTo>
                  <a:lnTo>
                    <a:pt x="56339" y="86896"/>
                  </a:lnTo>
                  <a:lnTo>
                    <a:pt x="56214" y="66206"/>
                  </a:lnTo>
                  <a:lnTo>
                    <a:pt x="56214" y="53793"/>
                  </a:lnTo>
                  <a:lnTo>
                    <a:pt x="56339" y="28965"/>
                  </a:lnTo>
                  <a:lnTo>
                    <a:pt x="56090" y="24827"/>
                  </a:lnTo>
                  <a:lnTo>
                    <a:pt x="55590" y="28965"/>
                  </a:lnTo>
                  <a:lnTo>
                    <a:pt x="55341" y="41379"/>
                  </a:lnTo>
                  <a:lnTo>
                    <a:pt x="54967" y="49655"/>
                  </a:lnTo>
                  <a:lnTo>
                    <a:pt x="54467" y="62068"/>
                  </a:lnTo>
                  <a:lnTo>
                    <a:pt x="53968" y="70344"/>
                  </a:lnTo>
                  <a:lnTo>
                    <a:pt x="53220" y="78620"/>
                  </a:lnTo>
                  <a:lnTo>
                    <a:pt x="52845" y="78620"/>
                  </a:lnTo>
                  <a:lnTo>
                    <a:pt x="52221" y="82758"/>
                  </a:lnTo>
                  <a:lnTo>
                    <a:pt x="51597" y="86896"/>
                  </a:lnTo>
                  <a:lnTo>
                    <a:pt x="50870" y="86896"/>
                  </a:lnTo>
                  <a:lnTo>
                    <a:pt x="50246" y="91034"/>
                  </a:lnTo>
                  <a:lnTo>
                    <a:pt x="49497" y="86896"/>
                  </a:lnTo>
                  <a:lnTo>
                    <a:pt x="48873" y="82758"/>
                  </a:lnTo>
                  <a:lnTo>
                    <a:pt x="48374" y="74482"/>
                  </a:lnTo>
                  <a:lnTo>
                    <a:pt x="48000" y="70344"/>
                  </a:lnTo>
                  <a:lnTo>
                    <a:pt x="47750" y="66206"/>
                  </a:lnTo>
                  <a:lnTo>
                    <a:pt x="47625" y="62068"/>
                  </a:lnTo>
                  <a:lnTo>
                    <a:pt x="47376" y="57931"/>
                  </a:lnTo>
                  <a:lnTo>
                    <a:pt x="47251" y="53793"/>
                  </a:lnTo>
                  <a:lnTo>
                    <a:pt x="46793" y="39310"/>
                  </a:lnTo>
                  <a:lnTo>
                    <a:pt x="46648" y="24137"/>
                  </a:lnTo>
                  <a:lnTo>
                    <a:pt x="46336" y="12413"/>
                  </a:lnTo>
                  <a:lnTo>
                    <a:pt x="45920" y="12413"/>
                  </a:lnTo>
                  <a:lnTo>
                    <a:pt x="45171" y="16551"/>
                  </a:lnTo>
                  <a:lnTo>
                    <a:pt x="44734" y="24827"/>
                  </a:lnTo>
                  <a:lnTo>
                    <a:pt x="44235" y="35172"/>
                  </a:lnTo>
                  <a:lnTo>
                    <a:pt x="43611" y="41379"/>
                  </a:lnTo>
                  <a:lnTo>
                    <a:pt x="43112" y="49655"/>
                  </a:lnTo>
                  <a:lnTo>
                    <a:pt x="42551" y="60000"/>
                  </a:lnTo>
                  <a:lnTo>
                    <a:pt x="41740" y="70344"/>
                  </a:lnTo>
                  <a:lnTo>
                    <a:pt x="41116" y="78620"/>
                  </a:lnTo>
                  <a:lnTo>
                    <a:pt x="40492" y="82758"/>
                  </a:lnTo>
                  <a:lnTo>
                    <a:pt x="39410" y="82758"/>
                  </a:lnTo>
                  <a:lnTo>
                    <a:pt x="37310" y="82758"/>
                  </a:lnTo>
                  <a:lnTo>
                    <a:pt x="35188" y="82758"/>
                  </a:lnTo>
                  <a:lnTo>
                    <a:pt x="34190" y="82758"/>
                  </a:lnTo>
                  <a:lnTo>
                    <a:pt x="33317" y="78620"/>
                  </a:lnTo>
                  <a:lnTo>
                    <a:pt x="32464" y="74482"/>
                  </a:lnTo>
                  <a:lnTo>
                    <a:pt x="31715" y="70344"/>
                  </a:lnTo>
                  <a:lnTo>
                    <a:pt x="31341" y="70344"/>
                  </a:lnTo>
                  <a:lnTo>
                    <a:pt x="31091" y="66206"/>
                  </a:lnTo>
                  <a:lnTo>
                    <a:pt x="30842" y="62068"/>
                  </a:lnTo>
                  <a:lnTo>
                    <a:pt x="30717" y="57931"/>
                  </a:lnTo>
                  <a:lnTo>
                    <a:pt x="30343" y="53793"/>
                  </a:lnTo>
                  <a:lnTo>
                    <a:pt x="29968" y="45517"/>
                  </a:lnTo>
                  <a:lnTo>
                    <a:pt x="29719" y="41379"/>
                  </a:lnTo>
                  <a:lnTo>
                    <a:pt x="29344" y="41379"/>
                  </a:lnTo>
                  <a:lnTo>
                    <a:pt x="29095" y="37241"/>
                  </a:lnTo>
                  <a:lnTo>
                    <a:pt x="28845" y="37241"/>
                  </a:lnTo>
                  <a:lnTo>
                    <a:pt x="28596" y="37241"/>
                  </a:lnTo>
                  <a:lnTo>
                    <a:pt x="28221" y="37241"/>
                  </a:lnTo>
                  <a:lnTo>
                    <a:pt x="27972" y="37241"/>
                  </a:lnTo>
                  <a:lnTo>
                    <a:pt x="27722" y="41379"/>
                  </a:lnTo>
                  <a:lnTo>
                    <a:pt x="27223" y="45517"/>
                  </a:lnTo>
                  <a:lnTo>
                    <a:pt x="26246" y="57931"/>
                  </a:lnTo>
                  <a:lnTo>
                    <a:pt x="25372" y="70344"/>
                  </a:lnTo>
                  <a:lnTo>
                    <a:pt x="24499" y="78620"/>
                  </a:lnTo>
                  <a:lnTo>
                    <a:pt x="23750" y="86896"/>
                  </a:lnTo>
                  <a:lnTo>
                    <a:pt x="22876" y="95172"/>
                  </a:lnTo>
                  <a:lnTo>
                    <a:pt x="22003" y="103448"/>
                  </a:lnTo>
                  <a:lnTo>
                    <a:pt x="21129" y="107586"/>
                  </a:lnTo>
                  <a:lnTo>
                    <a:pt x="19653" y="115862"/>
                  </a:lnTo>
                  <a:lnTo>
                    <a:pt x="18280" y="120000"/>
                  </a:lnTo>
                  <a:lnTo>
                    <a:pt x="17032" y="120000"/>
                  </a:lnTo>
                  <a:lnTo>
                    <a:pt x="15785" y="115862"/>
                  </a:lnTo>
                  <a:lnTo>
                    <a:pt x="14682" y="111724"/>
                  </a:lnTo>
                  <a:lnTo>
                    <a:pt x="13559" y="103448"/>
                  </a:lnTo>
                  <a:lnTo>
                    <a:pt x="12686" y="95172"/>
                  </a:lnTo>
                  <a:lnTo>
                    <a:pt x="11812" y="86896"/>
                  </a:lnTo>
                  <a:lnTo>
                    <a:pt x="11064" y="78620"/>
                  </a:lnTo>
                  <a:lnTo>
                    <a:pt x="10440" y="70344"/>
                  </a:lnTo>
                  <a:lnTo>
                    <a:pt x="9941" y="62068"/>
                  </a:lnTo>
                  <a:lnTo>
                    <a:pt x="9566" y="53793"/>
                  </a:lnTo>
                  <a:lnTo>
                    <a:pt x="9192" y="45517"/>
                  </a:lnTo>
                  <a:lnTo>
                    <a:pt x="8838" y="37241"/>
                  </a:lnTo>
                  <a:lnTo>
                    <a:pt x="8464" y="28965"/>
                  </a:lnTo>
                  <a:lnTo>
                    <a:pt x="8339" y="28965"/>
                  </a:lnTo>
                  <a:lnTo>
                    <a:pt x="8214" y="28965"/>
                  </a:lnTo>
                  <a:lnTo>
                    <a:pt x="8090" y="28965"/>
                  </a:lnTo>
                  <a:lnTo>
                    <a:pt x="7965" y="28965"/>
                  </a:lnTo>
                  <a:lnTo>
                    <a:pt x="7840" y="33103"/>
                  </a:lnTo>
                  <a:lnTo>
                    <a:pt x="7715" y="37241"/>
                  </a:lnTo>
                  <a:lnTo>
                    <a:pt x="7466" y="45517"/>
                  </a:lnTo>
                  <a:lnTo>
                    <a:pt x="7216" y="53793"/>
                  </a:lnTo>
                  <a:lnTo>
                    <a:pt x="7091" y="57931"/>
                  </a:lnTo>
                  <a:lnTo>
                    <a:pt x="6967" y="62068"/>
                  </a:lnTo>
                  <a:lnTo>
                    <a:pt x="6717" y="70344"/>
                  </a:lnTo>
                  <a:lnTo>
                    <a:pt x="6343" y="74482"/>
                  </a:lnTo>
                  <a:lnTo>
                    <a:pt x="5968" y="78620"/>
                  </a:lnTo>
                  <a:lnTo>
                    <a:pt x="5469" y="82758"/>
                  </a:lnTo>
                  <a:lnTo>
                    <a:pt x="4970" y="86896"/>
                  </a:lnTo>
                  <a:lnTo>
                    <a:pt x="4471" y="91034"/>
                  </a:lnTo>
                  <a:lnTo>
                    <a:pt x="3972" y="91034"/>
                  </a:lnTo>
                  <a:lnTo>
                    <a:pt x="3473" y="95172"/>
                  </a:lnTo>
                  <a:lnTo>
                    <a:pt x="2994" y="95172"/>
                  </a:lnTo>
                  <a:lnTo>
                    <a:pt x="2495" y="95172"/>
                  </a:lnTo>
                  <a:lnTo>
                    <a:pt x="1871" y="91034"/>
                  </a:lnTo>
                  <a:lnTo>
                    <a:pt x="1372" y="91034"/>
                  </a:lnTo>
                  <a:lnTo>
                    <a:pt x="873" y="86896"/>
                  </a:lnTo>
                  <a:lnTo>
                    <a:pt x="499" y="82758"/>
                  </a:lnTo>
                  <a:lnTo>
                    <a:pt x="0" y="78620"/>
                  </a:lnTo>
                  <a:lnTo>
                    <a:pt x="0" y="66206"/>
                  </a:lnTo>
                  <a:lnTo>
                    <a:pt x="499" y="70344"/>
                  </a:lnTo>
                  <a:lnTo>
                    <a:pt x="873" y="74482"/>
                  </a:lnTo>
                  <a:lnTo>
                    <a:pt x="1372" y="78620"/>
                  </a:lnTo>
                  <a:lnTo>
                    <a:pt x="1871" y="78620"/>
                  </a:lnTo>
                  <a:lnTo>
                    <a:pt x="2495" y="82758"/>
                  </a:lnTo>
                  <a:lnTo>
                    <a:pt x="2994" y="82758"/>
                  </a:lnTo>
                  <a:lnTo>
                    <a:pt x="3473" y="82758"/>
                  </a:lnTo>
                  <a:lnTo>
                    <a:pt x="3972" y="78620"/>
                  </a:lnTo>
                  <a:lnTo>
                    <a:pt x="4471" y="78620"/>
                  </a:lnTo>
                  <a:lnTo>
                    <a:pt x="4970" y="74482"/>
                  </a:lnTo>
                  <a:lnTo>
                    <a:pt x="5469" y="70344"/>
                  </a:lnTo>
                  <a:lnTo>
                    <a:pt x="5968" y="66206"/>
                  </a:lnTo>
                  <a:lnTo>
                    <a:pt x="6343" y="62068"/>
                  </a:lnTo>
                  <a:lnTo>
                    <a:pt x="6717" y="57931"/>
                  </a:lnTo>
                  <a:lnTo>
                    <a:pt x="6967" y="49655"/>
                  </a:lnTo>
                  <a:lnTo>
                    <a:pt x="7091" y="45517"/>
                  </a:lnTo>
                  <a:lnTo>
                    <a:pt x="7216" y="41379"/>
                  </a:lnTo>
                  <a:lnTo>
                    <a:pt x="7466" y="33103"/>
                  </a:lnTo>
                  <a:lnTo>
                    <a:pt x="7715" y="24827"/>
                  </a:lnTo>
                  <a:lnTo>
                    <a:pt x="7840" y="20689"/>
                  </a:lnTo>
                  <a:lnTo>
                    <a:pt x="7965" y="16551"/>
                  </a:lnTo>
                  <a:lnTo>
                    <a:pt x="8090" y="16551"/>
                  </a:lnTo>
                  <a:lnTo>
                    <a:pt x="8214" y="16551"/>
                  </a:lnTo>
                  <a:lnTo>
                    <a:pt x="8339" y="16551"/>
                  </a:lnTo>
                  <a:lnTo>
                    <a:pt x="8464" y="16551"/>
                  </a:lnTo>
                  <a:lnTo>
                    <a:pt x="8838" y="24827"/>
                  </a:lnTo>
                  <a:lnTo>
                    <a:pt x="9192" y="33103"/>
                  </a:lnTo>
                  <a:lnTo>
                    <a:pt x="9566" y="41379"/>
                  </a:lnTo>
                  <a:lnTo>
                    <a:pt x="9941" y="49655"/>
                  </a:lnTo>
                  <a:lnTo>
                    <a:pt x="10440" y="57931"/>
                  </a:lnTo>
                  <a:lnTo>
                    <a:pt x="11064" y="66206"/>
                  </a:lnTo>
                  <a:lnTo>
                    <a:pt x="11812" y="74482"/>
                  </a:lnTo>
                  <a:lnTo>
                    <a:pt x="12686" y="82758"/>
                  </a:lnTo>
                  <a:lnTo>
                    <a:pt x="13559" y="91034"/>
                  </a:lnTo>
                  <a:lnTo>
                    <a:pt x="14682" y="99310"/>
                  </a:lnTo>
                  <a:lnTo>
                    <a:pt x="15785" y="103448"/>
                  </a:lnTo>
                  <a:lnTo>
                    <a:pt x="17032" y="107586"/>
                  </a:lnTo>
                  <a:lnTo>
                    <a:pt x="18280" y="107586"/>
                  </a:lnTo>
                  <a:lnTo>
                    <a:pt x="19653" y="103448"/>
                  </a:lnTo>
                  <a:lnTo>
                    <a:pt x="21129" y="95172"/>
                  </a:lnTo>
                  <a:lnTo>
                    <a:pt x="22003" y="91034"/>
                  </a:lnTo>
                  <a:lnTo>
                    <a:pt x="22876" y="82758"/>
                  </a:lnTo>
                  <a:lnTo>
                    <a:pt x="23750" y="74482"/>
                  </a:lnTo>
                  <a:lnTo>
                    <a:pt x="24499" y="66206"/>
                  </a:lnTo>
                  <a:lnTo>
                    <a:pt x="25372" y="57931"/>
                  </a:lnTo>
                  <a:lnTo>
                    <a:pt x="26246" y="45517"/>
                  </a:lnTo>
                  <a:lnTo>
                    <a:pt x="27223" y="33103"/>
                  </a:lnTo>
                  <a:lnTo>
                    <a:pt x="27722" y="28965"/>
                  </a:lnTo>
                  <a:lnTo>
                    <a:pt x="27972" y="24827"/>
                  </a:lnTo>
                  <a:lnTo>
                    <a:pt x="28221" y="24827"/>
                  </a:lnTo>
                  <a:lnTo>
                    <a:pt x="28596" y="24827"/>
                  </a:lnTo>
                  <a:lnTo>
                    <a:pt x="28845" y="24827"/>
                  </a:lnTo>
                  <a:lnTo>
                    <a:pt x="29095" y="24827"/>
                  </a:lnTo>
                  <a:lnTo>
                    <a:pt x="29344" y="28965"/>
                  </a:lnTo>
                  <a:lnTo>
                    <a:pt x="29719" y="28965"/>
                  </a:lnTo>
                  <a:lnTo>
                    <a:pt x="29968" y="33103"/>
                  </a:lnTo>
                  <a:lnTo>
                    <a:pt x="30343" y="41379"/>
                  </a:lnTo>
                  <a:lnTo>
                    <a:pt x="30717" y="45517"/>
                  </a:lnTo>
                  <a:lnTo>
                    <a:pt x="30842" y="49655"/>
                  </a:lnTo>
                  <a:lnTo>
                    <a:pt x="31091" y="53793"/>
                  </a:lnTo>
                  <a:lnTo>
                    <a:pt x="31341" y="57931"/>
                  </a:lnTo>
                  <a:lnTo>
                    <a:pt x="31715" y="57931"/>
                  </a:lnTo>
                  <a:lnTo>
                    <a:pt x="32464" y="62068"/>
                  </a:lnTo>
                  <a:lnTo>
                    <a:pt x="33317" y="66206"/>
                  </a:lnTo>
                  <a:lnTo>
                    <a:pt x="34190" y="70344"/>
                  </a:lnTo>
                  <a:lnTo>
                    <a:pt x="35188" y="70344"/>
                  </a:lnTo>
                  <a:lnTo>
                    <a:pt x="37310" y="70344"/>
                  </a:lnTo>
                  <a:lnTo>
                    <a:pt x="39410" y="70344"/>
                  </a:lnTo>
                  <a:lnTo>
                    <a:pt x="40305" y="70344"/>
                  </a:lnTo>
                  <a:lnTo>
                    <a:pt x="40991" y="66206"/>
                  </a:lnTo>
                  <a:lnTo>
                    <a:pt x="41989" y="53103"/>
                  </a:lnTo>
                  <a:lnTo>
                    <a:pt x="42904" y="39310"/>
                  </a:lnTo>
                  <a:lnTo>
                    <a:pt x="43902" y="26206"/>
                  </a:lnTo>
                  <a:lnTo>
                    <a:pt x="44610" y="12413"/>
                  </a:lnTo>
                  <a:lnTo>
                    <a:pt x="45171" y="6206"/>
                  </a:lnTo>
                  <a:lnTo>
                    <a:pt x="45795" y="0"/>
                  </a:lnTo>
                  <a:lnTo>
                    <a:pt x="46481" y="2068"/>
                  </a:lnTo>
                  <a:lnTo>
                    <a:pt x="46793" y="16551"/>
                  </a:lnTo>
                  <a:lnTo>
                    <a:pt x="47043" y="35172"/>
                  </a:lnTo>
                  <a:lnTo>
                    <a:pt x="47625" y="49655"/>
                  </a:lnTo>
                  <a:lnTo>
                    <a:pt x="47750" y="53793"/>
                  </a:lnTo>
                  <a:lnTo>
                    <a:pt x="48000" y="57931"/>
                  </a:lnTo>
                  <a:lnTo>
                    <a:pt x="48374" y="62068"/>
                  </a:lnTo>
                  <a:lnTo>
                    <a:pt x="48873" y="70344"/>
                  </a:lnTo>
                  <a:lnTo>
                    <a:pt x="49497" y="74482"/>
                  </a:lnTo>
                  <a:lnTo>
                    <a:pt x="50246" y="78620"/>
                  </a:lnTo>
                  <a:lnTo>
                    <a:pt x="50870" y="74482"/>
                  </a:lnTo>
                  <a:lnTo>
                    <a:pt x="51597" y="74482"/>
                  </a:lnTo>
                  <a:lnTo>
                    <a:pt x="52221" y="70344"/>
                  </a:lnTo>
                  <a:lnTo>
                    <a:pt x="52845" y="66206"/>
                  </a:lnTo>
                  <a:lnTo>
                    <a:pt x="53220" y="66206"/>
                  </a:lnTo>
                  <a:lnTo>
                    <a:pt x="53968" y="57931"/>
                  </a:lnTo>
                  <a:lnTo>
                    <a:pt x="54467" y="49655"/>
                  </a:lnTo>
                  <a:lnTo>
                    <a:pt x="54967" y="37241"/>
                  </a:lnTo>
                  <a:lnTo>
                    <a:pt x="55341" y="28965"/>
                  </a:lnTo>
                  <a:lnTo>
                    <a:pt x="55590" y="16551"/>
                  </a:lnTo>
                  <a:lnTo>
                    <a:pt x="56090" y="12413"/>
                  </a:lnTo>
                  <a:lnTo>
                    <a:pt x="56464" y="16551"/>
                  </a:lnTo>
                  <a:lnTo>
                    <a:pt x="56464" y="33103"/>
                  </a:lnTo>
                  <a:lnTo>
                    <a:pt x="56339" y="53793"/>
                  </a:lnTo>
                  <a:lnTo>
                    <a:pt x="56339" y="74482"/>
                  </a:lnTo>
                  <a:lnTo>
                    <a:pt x="56714" y="78620"/>
                  </a:lnTo>
                  <a:lnTo>
                    <a:pt x="57067" y="82758"/>
                  </a:lnTo>
                  <a:lnTo>
                    <a:pt x="57566" y="86896"/>
                  </a:lnTo>
                  <a:lnTo>
                    <a:pt x="58065" y="91034"/>
                  </a:lnTo>
                  <a:lnTo>
                    <a:pt x="58564" y="91034"/>
                  </a:lnTo>
                  <a:lnTo>
                    <a:pt x="59188" y="91034"/>
                  </a:lnTo>
                  <a:lnTo>
                    <a:pt x="59688" y="91034"/>
                  </a:lnTo>
                  <a:lnTo>
                    <a:pt x="60436" y="91034"/>
                  </a:lnTo>
                  <a:lnTo>
                    <a:pt x="61809" y="86896"/>
                  </a:lnTo>
                  <a:lnTo>
                    <a:pt x="63410" y="78620"/>
                  </a:lnTo>
                  <a:lnTo>
                    <a:pt x="65032" y="70344"/>
                  </a:lnTo>
                  <a:lnTo>
                    <a:pt x="66655" y="62068"/>
                  </a:lnTo>
                  <a:lnTo>
                    <a:pt x="69379" y="53793"/>
                  </a:lnTo>
                  <a:lnTo>
                    <a:pt x="71251" y="49655"/>
                  </a:lnTo>
                  <a:lnTo>
                    <a:pt x="71875" y="45517"/>
                  </a:lnTo>
                  <a:lnTo>
                    <a:pt x="72000" y="45517"/>
                  </a:lnTo>
                  <a:lnTo>
                    <a:pt x="72249" y="41379"/>
                  </a:lnTo>
                  <a:lnTo>
                    <a:pt x="72499" y="33103"/>
                  </a:lnTo>
                  <a:lnTo>
                    <a:pt x="72748" y="33103"/>
                  </a:lnTo>
                  <a:lnTo>
                    <a:pt x="72998" y="28965"/>
                  </a:lnTo>
                  <a:lnTo>
                    <a:pt x="73247" y="28965"/>
                  </a:lnTo>
                  <a:lnTo>
                    <a:pt x="73497" y="24827"/>
                  </a:lnTo>
                  <a:lnTo>
                    <a:pt x="73746" y="24827"/>
                  </a:lnTo>
                  <a:lnTo>
                    <a:pt x="74121" y="24827"/>
                  </a:lnTo>
                  <a:lnTo>
                    <a:pt x="74495" y="28965"/>
                  </a:lnTo>
                  <a:lnTo>
                    <a:pt x="74870" y="28965"/>
                  </a:lnTo>
                  <a:lnTo>
                    <a:pt x="75223" y="37241"/>
                  </a:lnTo>
                  <a:lnTo>
                    <a:pt x="75597" y="41379"/>
                  </a:lnTo>
                  <a:lnTo>
                    <a:pt x="75847" y="45517"/>
                  </a:lnTo>
                  <a:lnTo>
                    <a:pt x="76097" y="49655"/>
                  </a:lnTo>
                  <a:lnTo>
                    <a:pt x="76720" y="53793"/>
                  </a:lnTo>
                  <a:lnTo>
                    <a:pt x="77594" y="62068"/>
                  </a:lnTo>
                  <a:lnTo>
                    <a:pt x="78343" y="66206"/>
                  </a:lnTo>
                  <a:lnTo>
                    <a:pt x="79341" y="70344"/>
                  </a:lnTo>
                  <a:lnTo>
                    <a:pt x="80339" y="70344"/>
                  </a:lnTo>
                  <a:lnTo>
                    <a:pt x="81441" y="70344"/>
                  </a:lnTo>
                  <a:lnTo>
                    <a:pt x="82564" y="70344"/>
                  </a:lnTo>
                  <a:lnTo>
                    <a:pt x="83688" y="70344"/>
                  </a:lnTo>
                  <a:lnTo>
                    <a:pt x="84811" y="70344"/>
                  </a:lnTo>
                  <a:lnTo>
                    <a:pt x="85934" y="66206"/>
                  </a:lnTo>
                  <a:lnTo>
                    <a:pt x="87057" y="62068"/>
                  </a:lnTo>
                  <a:lnTo>
                    <a:pt x="88159" y="53793"/>
                  </a:lnTo>
                  <a:lnTo>
                    <a:pt x="89157" y="49655"/>
                  </a:lnTo>
                  <a:lnTo>
                    <a:pt x="90280" y="37241"/>
                  </a:lnTo>
                  <a:lnTo>
                    <a:pt x="91154" y="28965"/>
                  </a:lnTo>
                  <a:lnTo>
                    <a:pt x="91902" y="20689"/>
                  </a:lnTo>
                  <a:lnTo>
                    <a:pt x="92526" y="12413"/>
                  </a:lnTo>
                  <a:lnTo>
                    <a:pt x="93129" y="8275"/>
                  </a:lnTo>
                  <a:lnTo>
                    <a:pt x="93629" y="4137"/>
                  </a:lnTo>
                  <a:lnTo>
                    <a:pt x="94128" y="0"/>
                  </a:lnTo>
                  <a:lnTo>
                    <a:pt x="94502" y="0"/>
                  </a:lnTo>
                  <a:lnTo>
                    <a:pt x="94876" y="0"/>
                  </a:lnTo>
                  <a:lnTo>
                    <a:pt x="95126" y="4137"/>
                  </a:lnTo>
                  <a:lnTo>
                    <a:pt x="95376" y="8275"/>
                  </a:lnTo>
                  <a:lnTo>
                    <a:pt x="95625" y="12413"/>
                  </a:lnTo>
                  <a:lnTo>
                    <a:pt x="95750" y="16551"/>
                  </a:lnTo>
                  <a:lnTo>
                    <a:pt x="95875" y="20689"/>
                  </a:lnTo>
                  <a:lnTo>
                    <a:pt x="96000" y="24827"/>
                  </a:lnTo>
                  <a:lnTo>
                    <a:pt x="96124" y="33103"/>
                  </a:lnTo>
                  <a:lnTo>
                    <a:pt x="96249" y="41379"/>
                  </a:lnTo>
                  <a:lnTo>
                    <a:pt x="96374" y="45517"/>
                  </a:lnTo>
                  <a:lnTo>
                    <a:pt x="96499" y="53793"/>
                  </a:lnTo>
                  <a:lnTo>
                    <a:pt x="96748" y="57931"/>
                  </a:lnTo>
                  <a:lnTo>
                    <a:pt x="97123" y="62068"/>
                  </a:lnTo>
                  <a:lnTo>
                    <a:pt x="97372" y="66206"/>
                  </a:lnTo>
                  <a:lnTo>
                    <a:pt x="97871" y="70344"/>
                  </a:lnTo>
                  <a:lnTo>
                    <a:pt x="98246" y="74482"/>
                  </a:lnTo>
                  <a:lnTo>
                    <a:pt x="98745" y="78620"/>
                  </a:lnTo>
                  <a:lnTo>
                    <a:pt x="99223" y="78620"/>
                  </a:lnTo>
                  <a:lnTo>
                    <a:pt x="99847" y="78620"/>
                  </a:lnTo>
                  <a:lnTo>
                    <a:pt x="100471" y="74482"/>
                  </a:lnTo>
                  <a:lnTo>
                    <a:pt x="101095" y="70344"/>
                  </a:lnTo>
                  <a:lnTo>
                    <a:pt x="101719" y="66206"/>
                  </a:lnTo>
                  <a:lnTo>
                    <a:pt x="102467" y="57931"/>
                  </a:lnTo>
                  <a:lnTo>
                    <a:pt x="103091" y="45517"/>
                  </a:lnTo>
                  <a:lnTo>
                    <a:pt x="103840" y="33103"/>
                  </a:lnTo>
                  <a:lnTo>
                    <a:pt x="104339" y="24827"/>
                  </a:lnTo>
                  <a:lnTo>
                    <a:pt x="104589" y="20689"/>
                  </a:lnTo>
                  <a:lnTo>
                    <a:pt x="105254" y="16551"/>
                  </a:lnTo>
                  <a:lnTo>
                    <a:pt x="105878" y="11724"/>
                  </a:lnTo>
                  <a:lnTo>
                    <a:pt x="106440" y="9655"/>
                  </a:lnTo>
                  <a:lnTo>
                    <a:pt x="107001" y="6206"/>
                  </a:lnTo>
                  <a:lnTo>
                    <a:pt x="107625" y="6206"/>
                  </a:lnTo>
                  <a:lnTo>
                    <a:pt x="108124" y="5517"/>
                  </a:lnTo>
                  <a:lnTo>
                    <a:pt x="108540" y="6206"/>
                  </a:lnTo>
                  <a:lnTo>
                    <a:pt x="108935" y="6206"/>
                  </a:lnTo>
                  <a:lnTo>
                    <a:pt x="109351" y="7586"/>
                  </a:lnTo>
                  <a:lnTo>
                    <a:pt x="109809" y="6206"/>
                  </a:lnTo>
                  <a:lnTo>
                    <a:pt x="110308" y="7586"/>
                  </a:lnTo>
                  <a:lnTo>
                    <a:pt x="110786" y="5517"/>
                  </a:lnTo>
                  <a:lnTo>
                    <a:pt x="111285" y="5517"/>
                  </a:lnTo>
                  <a:lnTo>
                    <a:pt x="112097" y="6206"/>
                  </a:lnTo>
                  <a:lnTo>
                    <a:pt x="113032" y="16551"/>
                  </a:lnTo>
                  <a:lnTo>
                    <a:pt x="113282" y="20689"/>
                  </a:lnTo>
                  <a:lnTo>
                    <a:pt x="113407" y="24827"/>
                  </a:lnTo>
                  <a:lnTo>
                    <a:pt x="113407" y="28965"/>
                  </a:lnTo>
                  <a:lnTo>
                    <a:pt x="113532" y="33103"/>
                  </a:lnTo>
                  <a:lnTo>
                    <a:pt x="113532" y="37241"/>
                  </a:lnTo>
                  <a:lnTo>
                    <a:pt x="113532" y="41379"/>
                  </a:lnTo>
                  <a:lnTo>
                    <a:pt x="113532" y="45517"/>
                  </a:lnTo>
                  <a:lnTo>
                    <a:pt x="113656" y="45517"/>
                  </a:lnTo>
                  <a:lnTo>
                    <a:pt x="113656" y="49655"/>
                  </a:lnTo>
                  <a:lnTo>
                    <a:pt x="113906" y="49655"/>
                  </a:lnTo>
                  <a:lnTo>
                    <a:pt x="114155" y="53793"/>
                  </a:lnTo>
                  <a:lnTo>
                    <a:pt x="114405" y="57931"/>
                  </a:lnTo>
                  <a:lnTo>
                    <a:pt x="114779" y="57931"/>
                  </a:lnTo>
                  <a:lnTo>
                    <a:pt x="115528" y="62068"/>
                  </a:lnTo>
                  <a:lnTo>
                    <a:pt x="116526" y="62068"/>
                  </a:lnTo>
                  <a:lnTo>
                    <a:pt x="117629" y="62068"/>
                  </a:lnTo>
                  <a:lnTo>
                    <a:pt x="118752" y="57931"/>
                  </a:lnTo>
                  <a:lnTo>
                    <a:pt x="119376" y="53793"/>
                  </a:lnTo>
                  <a:lnTo>
                    <a:pt x="119999" y="49655"/>
                  </a:lnTo>
                  <a:lnTo>
                    <a:pt x="119999" y="62068"/>
                  </a:lnTo>
                  <a:lnTo>
                    <a:pt x="119999" y="62068"/>
                  </a:lnTo>
                  <a:lnTo>
                    <a:pt x="119376" y="66206"/>
                  </a:lnTo>
                  <a:lnTo>
                    <a:pt x="118752" y="70344"/>
                  </a:lnTo>
                  <a:lnTo>
                    <a:pt x="117629" y="74482"/>
                  </a:lnTo>
                  <a:lnTo>
                    <a:pt x="116526" y="74482"/>
                  </a:lnTo>
                  <a:lnTo>
                    <a:pt x="115528" y="74482"/>
                  </a:lnTo>
                  <a:lnTo>
                    <a:pt x="114779" y="70344"/>
                  </a:lnTo>
                  <a:lnTo>
                    <a:pt x="114405" y="70344"/>
                  </a:lnTo>
                  <a:lnTo>
                    <a:pt x="114155" y="66206"/>
                  </a:lnTo>
                  <a:lnTo>
                    <a:pt x="113906" y="62068"/>
                  </a:lnTo>
                  <a:lnTo>
                    <a:pt x="113656" y="62068"/>
                  </a:lnTo>
                  <a:lnTo>
                    <a:pt x="113656" y="57931"/>
                  </a:lnTo>
                  <a:lnTo>
                    <a:pt x="113532" y="57931"/>
                  </a:lnTo>
                  <a:lnTo>
                    <a:pt x="113532" y="53793"/>
                  </a:lnTo>
                  <a:lnTo>
                    <a:pt x="113532" y="49655"/>
                  </a:lnTo>
                  <a:lnTo>
                    <a:pt x="113532" y="45517"/>
                  </a:lnTo>
                  <a:lnTo>
                    <a:pt x="113407" y="41379"/>
                  </a:lnTo>
                  <a:lnTo>
                    <a:pt x="113407" y="37241"/>
                  </a:lnTo>
                  <a:lnTo>
                    <a:pt x="113282" y="33103"/>
                  </a:lnTo>
                  <a:lnTo>
                    <a:pt x="113032" y="28965"/>
                  </a:lnTo>
                  <a:lnTo>
                    <a:pt x="112908" y="24827"/>
                  </a:lnTo>
                  <a:lnTo>
                    <a:pt x="112783" y="24827"/>
                  </a:lnTo>
                  <a:lnTo>
                    <a:pt x="112409" y="20689"/>
                  </a:lnTo>
                  <a:lnTo>
                    <a:pt x="112159" y="20689"/>
                  </a:lnTo>
                  <a:lnTo>
                    <a:pt x="111681" y="15862"/>
                  </a:lnTo>
                  <a:lnTo>
                    <a:pt x="111181" y="16551"/>
                  </a:lnTo>
                  <a:lnTo>
                    <a:pt x="110745" y="18620"/>
                  </a:lnTo>
                  <a:lnTo>
                    <a:pt x="110183" y="20000"/>
                  </a:lnTo>
                  <a:lnTo>
                    <a:pt x="109601" y="20000"/>
                  </a:lnTo>
                  <a:lnTo>
                    <a:pt x="109123" y="17931"/>
                  </a:lnTo>
                  <a:lnTo>
                    <a:pt x="108540" y="16551"/>
                  </a:lnTo>
                  <a:lnTo>
                    <a:pt x="108124" y="14482"/>
                  </a:lnTo>
                  <a:lnTo>
                    <a:pt x="107604" y="16551"/>
                  </a:lnTo>
                </a:path>
              </a:pathLst>
            </a:custGeom>
            <a:gradFill>
              <a:gsLst>
                <a:gs pos="0">
                  <a:schemeClr val="accent2"/>
                </a:gs>
                <a:gs pos="50000">
                  <a:srgbClr val="353535"/>
                </a:gs>
                <a:gs pos="100000">
                  <a:schemeClr val="accen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" name="Google Shape;56;p2"/>
          <p:cNvSpPr txBox="1"/>
          <p:nvPr>
            <p:ph type="ctrTitle"/>
          </p:nvPr>
        </p:nvSpPr>
        <p:spPr>
          <a:xfrm>
            <a:off x="685800" y="1600200"/>
            <a:ext cx="7772400" cy="1828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57" name="Google Shape;5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560"/>
              <a:buFont typeface="Noto Sans Symbols"/>
              <a:buChar char="●"/>
              <a:defRPr b="0" i="0" sz="3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240"/>
              <a:buFont typeface="Noto Sans Symbols"/>
              <a:buChar char="●"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228600" lvl="2" marL="11430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92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228600" lvl="3" marL="1600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228600" lvl="4" marL="2057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228600" lvl="5" marL="2514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228600" lvl="6" marL="3429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228600" lvl="7" marL="4800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228600" lvl="8" marL="6629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58" name="Google Shape;58;p2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2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3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67" name="Google Shape;67;p4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4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72" name="Google Shape;72;p5"/>
          <p:cNvSpPr txBox="1"/>
          <p:nvPr>
            <p:ph idx="1" type="body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116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560"/>
              <a:buFont typeface="Noto Sans Symbols"/>
              <a:buChar char="●"/>
              <a:defRPr b="0" i="0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7084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240"/>
              <a:buFont typeface="Noto Sans Symbols"/>
              <a:buChar char="●"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50519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92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73" name="Google Shape;73;p5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5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on left, text on right" type="twoColTx">
  <p:cSld name="TITLE_AND_TWO_COLUMN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6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0"/>
            <a:ext cx="9159875" cy="6858000"/>
            <a:chOff x="0" y="0"/>
            <a:chExt cx="9159875" cy="6858000"/>
          </a:xfrm>
        </p:grpSpPr>
        <p:sp>
          <p:nvSpPr>
            <p:cNvPr id="7" name="Google Shape;7;p1"/>
            <p:cNvSpPr/>
            <p:nvPr/>
          </p:nvSpPr>
          <p:spPr>
            <a:xfrm>
              <a:off x="8305800" y="1587"/>
              <a:ext cx="838200" cy="6856412"/>
            </a:xfrm>
            <a:prstGeom prst="rect">
              <a:avLst/>
            </a:prstGeom>
            <a:gradFill>
              <a:gsLst>
                <a:gs pos="0">
                  <a:srgbClr val="464646"/>
                </a:gs>
                <a:gs pos="100000">
                  <a:schemeClr val="accen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1676400" y="0"/>
              <a:ext cx="3048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743200" y="0"/>
              <a:ext cx="6858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3581400" y="0"/>
              <a:ext cx="381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133600" y="0"/>
              <a:ext cx="609600" cy="6858000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762000" y="0"/>
              <a:ext cx="914400" cy="6858000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457200" y="0"/>
              <a:ext cx="3048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50000">
                  <a:srgbClr val="591D00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0" y="0"/>
              <a:ext cx="4572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561C00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3429000" y="0"/>
              <a:ext cx="381000" cy="6858000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4419600" y="0"/>
              <a:ext cx="8382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1981200" y="0"/>
              <a:ext cx="228600" cy="6858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5238750" y="0"/>
              <a:ext cx="400050" cy="6858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7391400" y="0"/>
              <a:ext cx="2286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50000">
                  <a:srgbClr val="5E1F00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7315200" y="0"/>
              <a:ext cx="1066800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5562600" y="0"/>
              <a:ext cx="9906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50000">
                  <a:schemeClr val="lt1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6096000" y="0"/>
              <a:ext cx="8382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6934200" y="0"/>
              <a:ext cx="3810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50000">
                  <a:srgbClr val="5E1F00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4254500" y="0"/>
              <a:ext cx="241300" cy="6858000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3756025" y="0"/>
              <a:ext cx="533400" cy="6858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1587" y="6151562"/>
              <a:ext cx="9144000" cy="706437"/>
            </a:xfrm>
            <a:custGeom>
              <a:rect b="b" l="l" r="r" t="t"/>
              <a:pathLst>
                <a:path extrusionOk="0" h="120000" w="120000">
                  <a:moveTo>
                    <a:pt x="120000" y="120000"/>
                  </a:moveTo>
                  <a:lnTo>
                    <a:pt x="120000" y="20494"/>
                  </a:lnTo>
                  <a:lnTo>
                    <a:pt x="119375" y="21842"/>
                  </a:lnTo>
                  <a:lnTo>
                    <a:pt x="118750" y="23191"/>
                  </a:lnTo>
                  <a:lnTo>
                    <a:pt x="117625" y="24539"/>
                  </a:lnTo>
                  <a:lnTo>
                    <a:pt x="116500" y="24539"/>
                  </a:lnTo>
                  <a:lnTo>
                    <a:pt x="115500" y="24539"/>
                  </a:lnTo>
                  <a:lnTo>
                    <a:pt x="114750" y="23191"/>
                  </a:lnTo>
                  <a:lnTo>
                    <a:pt x="114375" y="23191"/>
                  </a:lnTo>
                  <a:lnTo>
                    <a:pt x="114125" y="21842"/>
                  </a:lnTo>
                  <a:lnTo>
                    <a:pt x="113875" y="20494"/>
                  </a:lnTo>
                  <a:lnTo>
                    <a:pt x="113625" y="20494"/>
                  </a:lnTo>
                  <a:lnTo>
                    <a:pt x="113625" y="18876"/>
                  </a:lnTo>
                  <a:lnTo>
                    <a:pt x="113625" y="18876"/>
                  </a:lnTo>
                  <a:lnTo>
                    <a:pt x="113500" y="18876"/>
                  </a:lnTo>
                  <a:lnTo>
                    <a:pt x="113500" y="17528"/>
                  </a:lnTo>
                  <a:lnTo>
                    <a:pt x="113500" y="16179"/>
                  </a:lnTo>
                  <a:lnTo>
                    <a:pt x="113500" y="14831"/>
                  </a:lnTo>
                  <a:lnTo>
                    <a:pt x="113375" y="13483"/>
                  </a:lnTo>
                  <a:lnTo>
                    <a:pt x="113375" y="11865"/>
                  </a:lnTo>
                  <a:lnTo>
                    <a:pt x="113250" y="10516"/>
                  </a:lnTo>
                  <a:lnTo>
                    <a:pt x="113000" y="9168"/>
                  </a:lnTo>
                  <a:lnTo>
                    <a:pt x="112875" y="7820"/>
                  </a:lnTo>
                  <a:lnTo>
                    <a:pt x="112791" y="4853"/>
                  </a:lnTo>
                  <a:lnTo>
                    <a:pt x="112520" y="4314"/>
                  </a:lnTo>
                  <a:lnTo>
                    <a:pt x="112208" y="2696"/>
                  </a:lnTo>
                  <a:lnTo>
                    <a:pt x="111833" y="1887"/>
                  </a:lnTo>
                  <a:lnTo>
                    <a:pt x="111083" y="1887"/>
                  </a:lnTo>
                  <a:lnTo>
                    <a:pt x="109291" y="2696"/>
                  </a:lnTo>
                  <a:lnTo>
                    <a:pt x="107166" y="1887"/>
                  </a:lnTo>
                  <a:lnTo>
                    <a:pt x="106041" y="4314"/>
                  </a:lnTo>
                  <a:lnTo>
                    <a:pt x="105229" y="5932"/>
                  </a:lnTo>
                  <a:lnTo>
                    <a:pt x="104916" y="8089"/>
                  </a:lnTo>
                  <a:lnTo>
                    <a:pt x="104625" y="10516"/>
                  </a:lnTo>
                  <a:lnTo>
                    <a:pt x="104375" y="11865"/>
                  </a:lnTo>
                  <a:lnTo>
                    <a:pt x="103875" y="14831"/>
                  </a:lnTo>
                  <a:lnTo>
                    <a:pt x="103125" y="18876"/>
                  </a:lnTo>
                  <a:lnTo>
                    <a:pt x="102500" y="23191"/>
                  </a:lnTo>
                  <a:lnTo>
                    <a:pt x="101750" y="25887"/>
                  </a:lnTo>
                  <a:lnTo>
                    <a:pt x="101125" y="27505"/>
                  </a:lnTo>
                  <a:lnTo>
                    <a:pt x="100500" y="28853"/>
                  </a:lnTo>
                  <a:lnTo>
                    <a:pt x="99875" y="30202"/>
                  </a:lnTo>
                  <a:lnTo>
                    <a:pt x="99250" y="30202"/>
                  </a:lnTo>
                  <a:lnTo>
                    <a:pt x="98750" y="30202"/>
                  </a:lnTo>
                  <a:lnTo>
                    <a:pt x="98250" y="28853"/>
                  </a:lnTo>
                  <a:lnTo>
                    <a:pt x="97875" y="27505"/>
                  </a:lnTo>
                  <a:lnTo>
                    <a:pt x="97375" y="25887"/>
                  </a:lnTo>
                  <a:lnTo>
                    <a:pt x="97125" y="24539"/>
                  </a:lnTo>
                  <a:lnTo>
                    <a:pt x="96750" y="23191"/>
                  </a:lnTo>
                  <a:lnTo>
                    <a:pt x="96479" y="17797"/>
                  </a:lnTo>
                  <a:lnTo>
                    <a:pt x="96187" y="11325"/>
                  </a:lnTo>
                  <a:lnTo>
                    <a:pt x="95791" y="6741"/>
                  </a:lnTo>
                  <a:lnTo>
                    <a:pt x="95500" y="3505"/>
                  </a:lnTo>
                  <a:lnTo>
                    <a:pt x="95104" y="1078"/>
                  </a:lnTo>
                  <a:lnTo>
                    <a:pt x="94479" y="808"/>
                  </a:lnTo>
                  <a:lnTo>
                    <a:pt x="94041" y="2426"/>
                  </a:lnTo>
                  <a:lnTo>
                    <a:pt x="93625" y="4853"/>
                  </a:lnTo>
                  <a:lnTo>
                    <a:pt x="93145" y="6202"/>
                  </a:lnTo>
                  <a:lnTo>
                    <a:pt x="92500" y="7820"/>
                  </a:lnTo>
                  <a:lnTo>
                    <a:pt x="91875" y="10516"/>
                  </a:lnTo>
                  <a:lnTo>
                    <a:pt x="91125" y="13483"/>
                  </a:lnTo>
                  <a:lnTo>
                    <a:pt x="90250" y="16179"/>
                  </a:lnTo>
                  <a:lnTo>
                    <a:pt x="89250" y="20494"/>
                  </a:lnTo>
                  <a:lnTo>
                    <a:pt x="88250" y="21842"/>
                  </a:lnTo>
                  <a:lnTo>
                    <a:pt x="87145" y="24539"/>
                  </a:lnTo>
                  <a:lnTo>
                    <a:pt x="86000" y="25887"/>
                  </a:lnTo>
                  <a:lnTo>
                    <a:pt x="84875" y="27505"/>
                  </a:lnTo>
                  <a:lnTo>
                    <a:pt x="83750" y="27505"/>
                  </a:lnTo>
                  <a:lnTo>
                    <a:pt x="82625" y="27505"/>
                  </a:lnTo>
                  <a:lnTo>
                    <a:pt x="81500" y="27505"/>
                  </a:lnTo>
                  <a:lnTo>
                    <a:pt x="80375" y="27505"/>
                  </a:lnTo>
                  <a:lnTo>
                    <a:pt x="79375" y="27505"/>
                  </a:lnTo>
                  <a:lnTo>
                    <a:pt x="78375" y="25887"/>
                  </a:lnTo>
                  <a:lnTo>
                    <a:pt x="77625" y="24539"/>
                  </a:lnTo>
                  <a:lnTo>
                    <a:pt x="76750" y="21842"/>
                  </a:lnTo>
                  <a:lnTo>
                    <a:pt x="76125" y="20494"/>
                  </a:lnTo>
                  <a:lnTo>
                    <a:pt x="75875" y="18876"/>
                  </a:lnTo>
                  <a:lnTo>
                    <a:pt x="75625" y="17528"/>
                  </a:lnTo>
                  <a:lnTo>
                    <a:pt x="75250" y="16179"/>
                  </a:lnTo>
                  <a:lnTo>
                    <a:pt x="74875" y="13483"/>
                  </a:lnTo>
                  <a:lnTo>
                    <a:pt x="74500" y="13483"/>
                  </a:lnTo>
                  <a:lnTo>
                    <a:pt x="74125" y="11865"/>
                  </a:lnTo>
                  <a:lnTo>
                    <a:pt x="73750" y="11865"/>
                  </a:lnTo>
                  <a:lnTo>
                    <a:pt x="73500" y="11865"/>
                  </a:lnTo>
                  <a:lnTo>
                    <a:pt x="73250" y="13483"/>
                  </a:lnTo>
                  <a:lnTo>
                    <a:pt x="73000" y="13483"/>
                  </a:lnTo>
                  <a:lnTo>
                    <a:pt x="72750" y="14831"/>
                  </a:lnTo>
                  <a:lnTo>
                    <a:pt x="72500" y="14831"/>
                  </a:lnTo>
                  <a:lnTo>
                    <a:pt x="72250" y="17528"/>
                  </a:lnTo>
                  <a:lnTo>
                    <a:pt x="72000" y="18876"/>
                  </a:lnTo>
                  <a:lnTo>
                    <a:pt x="71875" y="18876"/>
                  </a:lnTo>
                  <a:lnTo>
                    <a:pt x="71250" y="20494"/>
                  </a:lnTo>
                  <a:lnTo>
                    <a:pt x="69375" y="21842"/>
                  </a:lnTo>
                  <a:lnTo>
                    <a:pt x="66750" y="24539"/>
                  </a:lnTo>
                  <a:lnTo>
                    <a:pt x="65124" y="27505"/>
                  </a:lnTo>
                  <a:lnTo>
                    <a:pt x="63500" y="30202"/>
                  </a:lnTo>
                  <a:lnTo>
                    <a:pt x="61875" y="33168"/>
                  </a:lnTo>
                  <a:lnTo>
                    <a:pt x="60500" y="34516"/>
                  </a:lnTo>
                  <a:lnTo>
                    <a:pt x="59750" y="34516"/>
                  </a:lnTo>
                  <a:lnTo>
                    <a:pt x="59250" y="34516"/>
                  </a:lnTo>
                  <a:lnTo>
                    <a:pt x="58625" y="34516"/>
                  </a:lnTo>
                  <a:lnTo>
                    <a:pt x="58125" y="34516"/>
                  </a:lnTo>
                  <a:lnTo>
                    <a:pt x="57625" y="33168"/>
                  </a:lnTo>
                  <a:lnTo>
                    <a:pt x="57125" y="31550"/>
                  </a:lnTo>
                  <a:lnTo>
                    <a:pt x="56750" y="30202"/>
                  </a:lnTo>
                  <a:lnTo>
                    <a:pt x="56375" y="28853"/>
                  </a:lnTo>
                  <a:lnTo>
                    <a:pt x="56333" y="22382"/>
                  </a:lnTo>
                  <a:lnTo>
                    <a:pt x="56458" y="15101"/>
                  </a:lnTo>
                  <a:lnTo>
                    <a:pt x="56458" y="9707"/>
                  </a:lnTo>
                  <a:lnTo>
                    <a:pt x="56166" y="6741"/>
                  </a:lnTo>
                  <a:lnTo>
                    <a:pt x="55666" y="9707"/>
                  </a:lnTo>
                  <a:lnTo>
                    <a:pt x="55375" y="13483"/>
                  </a:lnTo>
                  <a:lnTo>
                    <a:pt x="54958" y="16179"/>
                  </a:lnTo>
                  <a:lnTo>
                    <a:pt x="54458" y="20494"/>
                  </a:lnTo>
                  <a:lnTo>
                    <a:pt x="53958" y="22651"/>
                  </a:lnTo>
                  <a:lnTo>
                    <a:pt x="53291" y="25617"/>
                  </a:lnTo>
                  <a:lnTo>
                    <a:pt x="52833" y="26426"/>
                  </a:lnTo>
                  <a:lnTo>
                    <a:pt x="52250" y="27505"/>
                  </a:lnTo>
                  <a:lnTo>
                    <a:pt x="51625" y="28314"/>
                  </a:lnTo>
                  <a:lnTo>
                    <a:pt x="50916" y="29393"/>
                  </a:lnTo>
                  <a:lnTo>
                    <a:pt x="50208" y="29662"/>
                  </a:lnTo>
                  <a:lnTo>
                    <a:pt x="49458" y="28853"/>
                  </a:lnTo>
                  <a:lnTo>
                    <a:pt x="48916" y="27775"/>
                  </a:lnTo>
                  <a:lnTo>
                    <a:pt x="48375" y="24539"/>
                  </a:lnTo>
                  <a:lnTo>
                    <a:pt x="48000" y="23191"/>
                  </a:lnTo>
                  <a:lnTo>
                    <a:pt x="47750" y="21842"/>
                  </a:lnTo>
                  <a:lnTo>
                    <a:pt x="47625" y="20494"/>
                  </a:lnTo>
                  <a:lnTo>
                    <a:pt x="47375" y="18876"/>
                  </a:lnTo>
                  <a:lnTo>
                    <a:pt x="47250" y="17528"/>
                  </a:lnTo>
                  <a:lnTo>
                    <a:pt x="46791" y="4853"/>
                  </a:lnTo>
                  <a:lnTo>
                    <a:pt x="46333" y="0"/>
                  </a:lnTo>
                  <a:lnTo>
                    <a:pt x="45520" y="808"/>
                  </a:lnTo>
                  <a:lnTo>
                    <a:pt x="44916" y="4314"/>
                  </a:lnTo>
                  <a:lnTo>
                    <a:pt x="44291" y="5932"/>
                  </a:lnTo>
                  <a:lnTo>
                    <a:pt x="43354" y="13213"/>
                  </a:lnTo>
                  <a:lnTo>
                    <a:pt x="42666" y="17258"/>
                  </a:lnTo>
                  <a:lnTo>
                    <a:pt x="42041" y="20494"/>
                  </a:lnTo>
                  <a:lnTo>
                    <a:pt x="41375" y="25887"/>
                  </a:lnTo>
                  <a:lnTo>
                    <a:pt x="39500" y="27505"/>
                  </a:lnTo>
                  <a:lnTo>
                    <a:pt x="37375" y="27505"/>
                  </a:lnTo>
                  <a:lnTo>
                    <a:pt x="35250" y="27505"/>
                  </a:lnTo>
                  <a:lnTo>
                    <a:pt x="34250" y="27505"/>
                  </a:lnTo>
                  <a:lnTo>
                    <a:pt x="33375" y="25887"/>
                  </a:lnTo>
                  <a:lnTo>
                    <a:pt x="32499" y="24539"/>
                  </a:lnTo>
                  <a:lnTo>
                    <a:pt x="31750" y="23191"/>
                  </a:lnTo>
                  <a:lnTo>
                    <a:pt x="31375" y="23191"/>
                  </a:lnTo>
                  <a:lnTo>
                    <a:pt x="31125" y="21842"/>
                  </a:lnTo>
                  <a:lnTo>
                    <a:pt x="30875" y="20494"/>
                  </a:lnTo>
                  <a:lnTo>
                    <a:pt x="30750" y="18876"/>
                  </a:lnTo>
                  <a:lnTo>
                    <a:pt x="30375" y="17528"/>
                  </a:lnTo>
                  <a:lnTo>
                    <a:pt x="30000" y="14831"/>
                  </a:lnTo>
                  <a:lnTo>
                    <a:pt x="29750" y="13483"/>
                  </a:lnTo>
                  <a:lnTo>
                    <a:pt x="29375" y="13483"/>
                  </a:lnTo>
                  <a:lnTo>
                    <a:pt x="29125" y="11865"/>
                  </a:lnTo>
                  <a:lnTo>
                    <a:pt x="28875" y="11865"/>
                  </a:lnTo>
                  <a:lnTo>
                    <a:pt x="28625" y="11865"/>
                  </a:lnTo>
                  <a:lnTo>
                    <a:pt x="28250" y="11865"/>
                  </a:lnTo>
                  <a:lnTo>
                    <a:pt x="28000" y="11865"/>
                  </a:lnTo>
                  <a:lnTo>
                    <a:pt x="27750" y="13483"/>
                  </a:lnTo>
                  <a:lnTo>
                    <a:pt x="27250" y="14831"/>
                  </a:lnTo>
                  <a:lnTo>
                    <a:pt x="26250" y="18876"/>
                  </a:lnTo>
                  <a:lnTo>
                    <a:pt x="25375" y="23191"/>
                  </a:lnTo>
                  <a:lnTo>
                    <a:pt x="24500" y="25887"/>
                  </a:lnTo>
                  <a:lnTo>
                    <a:pt x="23750" y="28853"/>
                  </a:lnTo>
                  <a:lnTo>
                    <a:pt x="22875" y="31550"/>
                  </a:lnTo>
                  <a:lnTo>
                    <a:pt x="22125" y="34516"/>
                  </a:lnTo>
                  <a:lnTo>
                    <a:pt x="21250" y="35865"/>
                  </a:lnTo>
                  <a:lnTo>
                    <a:pt x="19750" y="38561"/>
                  </a:lnTo>
                  <a:lnTo>
                    <a:pt x="18375" y="40179"/>
                  </a:lnTo>
                  <a:lnTo>
                    <a:pt x="17125" y="40179"/>
                  </a:lnTo>
                  <a:lnTo>
                    <a:pt x="15875" y="38561"/>
                  </a:lnTo>
                  <a:lnTo>
                    <a:pt x="14750" y="37213"/>
                  </a:lnTo>
                  <a:lnTo>
                    <a:pt x="13625" y="34516"/>
                  </a:lnTo>
                  <a:lnTo>
                    <a:pt x="12750" y="31550"/>
                  </a:lnTo>
                  <a:lnTo>
                    <a:pt x="11875" y="28853"/>
                  </a:lnTo>
                  <a:lnTo>
                    <a:pt x="11125" y="25887"/>
                  </a:lnTo>
                  <a:lnTo>
                    <a:pt x="10500" y="23191"/>
                  </a:lnTo>
                  <a:lnTo>
                    <a:pt x="10000" y="20494"/>
                  </a:lnTo>
                  <a:lnTo>
                    <a:pt x="9625" y="17528"/>
                  </a:lnTo>
                  <a:lnTo>
                    <a:pt x="9250" y="14831"/>
                  </a:lnTo>
                  <a:lnTo>
                    <a:pt x="8875" y="11865"/>
                  </a:lnTo>
                  <a:lnTo>
                    <a:pt x="8500" y="9168"/>
                  </a:lnTo>
                  <a:lnTo>
                    <a:pt x="8375" y="9168"/>
                  </a:lnTo>
                  <a:lnTo>
                    <a:pt x="8250" y="9168"/>
                  </a:lnTo>
                  <a:lnTo>
                    <a:pt x="8124" y="9168"/>
                  </a:lnTo>
                  <a:lnTo>
                    <a:pt x="8124" y="9168"/>
                  </a:lnTo>
                  <a:lnTo>
                    <a:pt x="8000" y="9168"/>
                  </a:lnTo>
                  <a:lnTo>
                    <a:pt x="7875" y="10516"/>
                  </a:lnTo>
                  <a:lnTo>
                    <a:pt x="7750" y="11865"/>
                  </a:lnTo>
                  <a:lnTo>
                    <a:pt x="7500" y="14831"/>
                  </a:lnTo>
                  <a:lnTo>
                    <a:pt x="7250" y="17528"/>
                  </a:lnTo>
                  <a:lnTo>
                    <a:pt x="7125" y="18876"/>
                  </a:lnTo>
                  <a:lnTo>
                    <a:pt x="7000" y="20494"/>
                  </a:lnTo>
                  <a:lnTo>
                    <a:pt x="6750" y="23191"/>
                  </a:lnTo>
                  <a:lnTo>
                    <a:pt x="6375" y="24539"/>
                  </a:lnTo>
                  <a:lnTo>
                    <a:pt x="6000" y="25887"/>
                  </a:lnTo>
                  <a:lnTo>
                    <a:pt x="5500" y="27505"/>
                  </a:lnTo>
                  <a:lnTo>
                    <a:pt x="5000" y="28853"/>
                  </a:lnTo>
                  <a:lnTo>
                    <a:pt x="4500" y="30202"/>
                  </a:lnTo>
                  <a:lnTo>
                    <a:pt x="4000" y="30202"/>
                  </a:lnTo>
                  <a:lnTo>
                    <a:pt x="3500" y="31550"/>
                  </a:lnTo>
                  <a:lnTo>
                    <a:pt x="3020" y="31550"/>
                  </a:lnTo>
                  <a:lnTo>
                    <a:pt x="2500" y="31550"/>
                  </a:lnTo>
                  <a:lnTo>
                    <a:pt x="1875" y="30202"/>
                  </a:lnTo>
                  <a:lnTo>
                    <a:pt x="1375" y="30202"/>
                  </a:lnTo>
                  <a:lnTo>
                    <a:pt x="875" y="28853"/>
                  </a:lnTo>
                  <a:lnTo>
                    <a:pt x="500" y="27505"/>
                  </a:lnTo>
                  <a:lnTo>
                    <a:pt x="0" y="25887"/>
                  </a:lnTo>
                  <a:lnTo>
                    <a:pt x="0" y="120000"/>
                  </a:lnTo>
                  <a:lnTo>
                    <a:pt x="120000" y="120000"/>
                  </a:lnTo>
                  <a:lnTo>
                    <a:pt x="120000" y="120000"/>
                  </a:lnTo>
                  <a:lnTo>
                    <a:pt x="120000" y="120000"/>
                  </a:lnTo>
                </a:path>
              </a:pathLst>
            </a:custGeom>
            <a:solidFill>
              <a:schemeClr val="accent2">
                <a:alpha val="49803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0" y="6138862"/>
              <a:ext cx="9159875" cy="276225"/>
            </a:xfrm>
            <a:custGeom>
              <a:rect b="b" l="l" r="r" t="t"/>
              <a:pathLst>
                <a:path extrusionOk="0" h="120000" w="120000">
                  <a:moveTo>
                    <a:pt x="107126" y="16551"/>
                  </a:moveTo>
                  <a:lnTo>
                    <a:pt x="106627" y="17931"/>
                  </a:lnTo>
                  <a:lnTo>
                    <a:pt x="105691" y="20689"/>
                  </a:lnTo>
                  <a:lnTo>
                    <a:pt x="105005" y="26206"/>
                  </a:lnTo>
                  <a:lnTo>
                    <a:pt x="104589" y="33103"/>
                  </a:lnTo>
                  <a:lnTo>
                    <a:pt x="104339" y="37241"/>
                  </a:lnTo>
                  <a:lnTo>
                    <a:pt x="103840" y="45517"/>
                  </a:lnTo>
                  <a:lnTo>
                    <a:pt x="103091" y="57931"/>
                  </a:lnTo>
                  <a:lnTo>
                    <a:pt x="102467" y="70344"/>
                  </a:lnTo>
                  <a:lnTo>
                    <a:pt x="101719" y="78620"/>
                  </a:lnTo>
                  <a:lnTo>
                    <a:pt x="101095" y="82758"/>
                  </a:lnTo>
                  <a:lnTo>
                    <a:pt x="100471" y="86896"/>
                  </a:lnTo>
                  <a:lnTo>
                    <a:pt x="99847" y="91034"/>
                  </a:lnTo>
                  <a:lnTo>
                    <a:pt x="99223" y="91034"/>
                  </a:lnTo>
                  <a:lnTo>
                    <a:pt x="98745" y="91034"/>
                  </a:lnTo>
                  <a:lnTo>
                    <a:pt x="98246" y="86896"/>
                  </a:lnTo>
                  <a:lnTo>
                    <a:pt x="97871" y="82758"/>
                  </a:lnTo>
                  <a:lnTo>
                    <a:pt x="97372" y="78620"/>
                  </a:lnTo>
                  <a:lnTo>
                    <a:pt x="97123" y="74482"/>
                  </a:lnTo>
                  <a:lnTo>
                    <a:pt x="96748" y="70344"/>
                  </a:lnTo>
                  <a:lnTo>
                    <a:pt x="96499" y="66206"/>
                  </a:lnTo>
                  <a:lnTo>
                    <a:pt x="96374" y="57931"/>
                  </a:lnTo>
                  <a:lnTo>
                    <a:pt x="96249" y="53793"/>
                  </a:lnTo>
                  <a:lnTo>
                    <a:pt x="96124" y="45517"/>
                  </a:lnTo>
                  <a:lnTo>
                    <a:pt x="96000" y="37241"/>
                  </a:lnTo>
                  <a:lnTo>
                    <a:pt x="95875" y="33103"/>
                  </a:lnTo>
                  <a:lnTo>
                    <a:pt x="95750" y="28965"/>
                  </a:lnTo>
                  <a:lnTo>
                    <a:pt x="95625" y="24827"/>
                  </a:lnTo>
                  <a:lnTo>
                    <a:pt x="95376" y="20689"/>
                  </a:lnTo>
                  <a:lnTo>
                    <a:pt x="95126" y="16551"/>
                  </a:lnTo>
                  <a:lnTo>
                    <a:pt x="94876" y="12413"/>
                  </a:lnTo>
                  <a:lnTo>
                    <a:pt x="94502" y="12413"/>
                  </a:lnTo>
                  <a:lnTo>
                    <a:pt x="94128" y="12413"/>
                  </a:lnTo>
                  <a:lnTo>
                    <a:pt x="93629" y="16551"/>
                  </a:lnTo>
                  <a:lnTo>
                    <a:pt x="93129" y="20689"/>
                  </a:lnTo>
                  <a:lnTo>
                    <a:pt x="92526" y="24827"/>
                  </a:lnTo>
                  <a:lnTo>
                    <a:pt x="91902" y="33103"/>
                  </a:lnTo>
                  <a:lnTo>
                    <a:pt x="91154" y="41379"/>
                  </a:lnTo>
                  <a:lnTo>
                    <a:pt x="90280" y="49655"/>
                  </a:lnTo>
                  <a:lnTo>
                    <a:pt x="89157" y="62068"/>
                  </a:lnTo>
                  <a:lnTo>
                    <a:pt x="88159" y="66206"/>
                  </a:lnTo>
                  <a:lnTo>
                    <a:pt x="87057" y="74482"/>
                  </a:lnTo>
                  <a:lnTo>
                    <a:pt x="85934" y="78620"/>
                  </a:lnTo>
                  <a:lnTo>
                    <a:pt x="84811" y="82758"/>
                  </a:lnTo>
                  <a:lnTo>
                    <a:pt x="83688" y="82758"/>
                  </a:lnTo>
                  <a:lnTo>
                    <a:pt x="82564" y="82758"/>
                  </a:lnTo>
                  <a:lnTo>
                    <a:pt x="81441" y="82758"/>
                  </a:lnTo>
                  <a:lnTo>
                    <a:pt x="80339" y="82758"/>
                  </a:lnTo>
                  <a:lnTo>
                    <a:pt x="79341" y="82758"/>
                  </a:lnTo>
                  <a:lnTo>
                    <a:pt x="78343" y="78620"/>
                  </a:lnTo>
                  <a:lnTo>
                    <a:pt x="77594" y="74482"/>
                  </a:lnTo>
                  <a:lnTo>
                    <a:pt x="76720" y="66206"/>
                  </a:lnTo>
                  <a:lnTo>
                    <a:pt x="76097" y="62068"/>
                  </a:lnTo>
                  <a:lnTo>
                    <a:pt x="75847" y="57931"/>
                  </a:lnTo>
                  <a:lnTo>
                    <a:pt x="75597" y="53793"/>
                  </a:lnTo>
                  <a:lnTo>
                    <a:pt x="75223" y="49655"/>
                  </a:lnTo>
                  <a:lnTo>
                    <a:pt x="74870" y="41379"/>
                  </a:lnTo>
                  <a:lnTo>
                    <a:pt x="74495" y="41379"/>
                  </a:lnTo>
                  <a:lnTo>
                    <a:pt x="74121" y="37241"/>
                  </a:lnTo>
                  <a:lnTo>
                    <a:pt x="73746" y="37241"/>
                  </a:lnTo>
                  <a:lnTo>
                    <a:pt x="73497" y="37241"/>
                  </a:lnTo>
                  <a:lnTo>
                    <a:pt x="73247" y="41379"/>
                  </a:lnTo>
                  <a:lnTo>
                    <a:pt x="72998" y="41379"/>
                  </a:lnTo>
                  <a:lnTo>
                    <a:pt x="72748" y="45517"/>
                  </a:lnTo>
                  <a:lnTo>
                    <a:pt x="72499" y="45517"/>
                  </a:lnTo>
                  <a:lnTo>
                    <a:pt x="72249" y="53793"/>
                  </a:lnTo>
                  <a:lnTo>
                    <a:pt x="72000" y="57931"/>
                  </a:lnTo>
                  <a:lnTo>
                    <a:pt x="71875" y="57931"/>
                  </a:lnTo>
                  <a:lnTo>
                    <a:pt x="71251" y="62068"/>
                  </a:lnTo>
                  <a:lnTo>
                    <a:pt x="69379" y="66206"/>
                  </a:lnTo>
                  <a:lnTo>
                    <a:pt x="66655" y="74482"/>
                  </a:lnTo>
                  <a:lnTo>
                    <a:pt x="65032" y="82758"/>
                  </a:lnTo>
                  <a:lnTo>
                    <a:pt x="63410" y="91034"/>
                  </a:lnTo>
                  <a:lnTo>
                    <a:pt x="61809" y="99310"/>
                  </a:lnTo>
                  <a:lnTo>
                    <a:pt x="60436" y="103448"/>
                  </a:lnTo>
                  <a:lnTo>
                    <a:pt x="59688" y="103448"/>
                  </a:lnTo>
                  <a:lnTo>
                    <a:pt x="59188" y="103448"/>
                  </a:lnTo>
                  <a:lnTo>
                    <a:pt x="58564" y="103448"/>
                  </a:lnTo>
                  <a:lnTo>
                    <a:pt x="58065" y="103448"/>
                  </a:lnTo>
                  <a:lnTo>
                    <a:pt x="57566" y="99310"/>
                  </a:lnTo>
                  <a:lnTo>
                    <a:pt x="57067" y="95172"/>
                  </a:lnTo>
                  <a:lnTo>
                    <a:pt x="56714" y="91034"/>
                  </a:lnTo>
                  <a:lnTo>
                    <a:pt x="56339" y="86896"/>
                  </a:lnTo>
                  <a:lnTo>
                    <a:pt x="56214" y="66206"/>
                  </a:lnTo>
                  <a:lnTo>
                    <a:pt x="56214" y="53793"/>
                  </a:lnTo>
                  <a:lnTo>
                    <a:pt x="56339" y="28965"/>
                  </a:lnTo>
                  <a:lnTo>
                    <a:pt x="56090" y="24827"/>
                  </a:lnTo>
                  <a:lnTo>
                    <a:pt x="55590" y="28965"/>
                  </a:lnTo>
                  <a:lnTo>
                    <a:pt x="55341" y="41379"/>
                  </a:lnTo>
                  <a:lnTo>
                    <a:pt x="54967" y="49655"/>
                  </a:lnTo>
                  <a:lnTo>
                    <a:pt x="54467" y="62068"/>
                  </a:lnTo>
                  <a:lnTo>
                    <a:pt x="53968" y="70344"/>
                  </a:lnTo>
                  <a:lnTo>
                    <a:pt x="53220" y="78620"/>
                  </a:lnTo>
                  <a:lnTo>
                    <a:pt x="52845" y="78620"/>
                  </a:lnTo>
                  <a:lnTo>
                    <a:pt x="52221" y="82758"/>
                  </a:lnTo>
                  <a:lnTo>
                    <a:pt x="51597" y="86896"/>
                  </a:lnTo>
                  <a:lnTo>
                    <a:pt x="50870" y="86896"/>
                  </a:lnTo>
                  <a:lnTo>
                    <a:pt x="50246" y="91034"/>
                  </a:lnTo>
                  <a:lnTo>
                    <a:pt x="49497" y="86896"/>
                  </a:lnTo>
                  <a:lnTo>
                    <a:pt x="48873" y="82758"/>
                  </a:lnTo>
                  <a:lnTo>
                    <a:pt x="48374" y="74482"/>
                  </a:lnTo>
                  <a:lnTo>
                    <a:pt x="48000" y="70344"/>
                  </a:lnTo>
                  <a:lnTo>
                    <a:pt x="47750" y="66206"/>
                  </a:lnTo>
                  <a:lnTo>
                    <a:pt x="47625" y="62068"/>
                  </a:lnTo>
                  <a:lnTo>
                    <a:pt x="47376" y="57931"/>
                  </a:lnTo>
                  <a:lnTo>
                    <a:pt x="47251" y="53793"/>
                  </a:lnTo>
                  <a:lnTo>
                    <a:pt x="46793" y="39310"/>
                  </a:lnTo>
                  <a:lnTo>
                    <a:pt x="46648" y="24137"/>
                  </a:lnTo>
                  <a:lnTo>
                    <a:pt x="46336" y="12413"/>
                  </a:lnTo>
                  <a:lnTo>
                    <a:pt x="45920" y="12413"/>
                  </a:lnTo>
                  <a:lnTo>
                    <a:pt x="45171" y="16551"/>
                  </a:lnTo>
                  <a:lnTo>
                    <a:pt x="44734" y="24827"/>
                  </a:lnTo>
                  <a:lnTo>
                    <a:pt x="44235" y="35172"/>
                  </a:lnTo>
                  <a:lnTo>
                    <a:pt x="43611" y="41379"/>
                  </a:lnTo>
                  <a:lnTo>
                    <a:pt x="43112" y="49655"/>
                  </a:lnTo>
                  <a:lnTo>
                    <a:pt x="42551" y="60000"/>
                  </a:lnTo>
                  <a:lnTo>
                    <a:pt x="41740" y="70344"/>
                  </a:lnTo>
                  <a:lnTo>
                    <a:pt x="41116" y="78620"/>
                  </a:lnTo>
                  <a:lnTo>
                    <a:pt x="40492" y="82758"/>
                  </a:lnTo>
                  <a:lnTo>
                    <a:pt x="39410" y="82758"/>
                  </a:lnTo>
                  <a:lnTo>
                    <a:pt x="37310" y="82758"/>
                  </a:lnTo>
                  <a:lnTo>
                    <a:pt x="35188" y="82758"/>
                  </a:lnTo>
                  <a:lnTo>
                    <a:pt x="34190" y="82758"/>
                  </a:lnTo>
                  <a:lnTo>
                    <a:pt x="33317" y="78620"/>
                  </a:lnTo>
                  <a:lnTo>
                    <a:pt x="32464" y="74482"/>
                  </a:lnTo>
                  <a:lnTo>
                    <a:pt x="31715" y="70344"/>
                  </a:lnTo>
                  <a:lnTo>
                    <a:pt x="31341" y="70344"/>
                  </a:lnTo>
                  <a:lnTo>
                    <a:pt x="31091" y="66206"/>
                  </a:lnTo>
                  <a:lnTo>
                    <a:pt x="30842" y="62068"/>
                  </a:lnTo>
                  <a:lnTo>
                    <a:pt x="30717" y="57931"/>
                  </a:lnTo>
                  <a:lnTo>
                    <a:pt x="30343" y="53793"/>
                  </a:lnTo>
                  <a:lnTo>
                    <a:pt x="29968" y="45517"/>
                  </a:lnTo>
                  <a:lnTo>
                    <a:pt x="29719" y="41379"/>
                  </a:lnTo>
                  <a:lnTo>
                    <a:pt x="29344" y="41379"/>
                  </a:lnTo>
                  <a:lnTo>
                    <a:pt x="29095" y="37241"/>
                  </a:lnTo>
                  <a:lnTo>
                    <a:pt x="28845" y="37241"/>
                  </a:lnTo>
                  <a:lnTo>
                    <a:pt x="28596" y="37241"/>
                  </a:lnTo>
                  <a:lnTo>
                    <a:pt x="28221" y="37241"/>
                  </a:lnTo>
                  <a:lnTo>
                    <a:pt x="27972" y="37241"/>
                  </a:lnTo>
                  <a:lnTo>
                    <a:pt x="27722" y="41379"/>
                  </a:lnTo>
                  <a:lnTo>
                    <a:pt x="27223" y="45517"/>
                  </a:lnTo>
                  <a:lnTo>
                    <a:pt x="26246" y="57931"/>
                  </a:lnTo>
                  <a:lnTo>
                    <a:pt x="25372" y="70344"/>
                  </a:lnTo>
                  <a:lnTo>
                    <a:pt x="24499" y="78620"/>
                  </a:lnTo>
                  <a:lnTo>
                    <a:pt x="23750" y="86896"/>
                  </a:lnTo>
                  <a:lnTo>
                    <a:pt x="22876" y="95172"/>
                  </a:lnTo>
                  <a:lnTo>
                    <a:pt x="22003" y="103448"/>
                  </a:lnTo>
                  <a:lnTo>
                    <a:pt x="21129" y="107586"/>
                  </a:lnTo>
                  <a:lnTo>
                    <a:pt x="19653" y="115862"/>
                  </a:lnTo>
                  <a:lnTo>
                    <a:pt x="18280" y="120000"/>
                  </a:lnTo>
                  <a:lnTo>
                    <a:pt x="17032" y="120000"/>
                  </a:lnTo>
                  <a:lnTo>
                    <a:pt x="15785" y="115862"/>
                  </a:lnTo>
                  <a:lnTo>
                    <a:pt x="14682" y="111724"/>
                  </a:lnTo>
                  <a:lnTo>
                    <a:pt x="13559" y="103448"/>
                  </a:lnTo>
                  <a:lnTo>
                    <a:pt x="12686" y="95172"/>
                  </a:lnTo>
                  <a:lnTo>
                    <a:pt x="11812" y="86896"/>
                  </a:lnTo>
                  <a:lnTo>
                    <a:pt x="11064" y="78620"/>
                  </a:lnTo>
                  <a:lnTo>
                    <a:pt x="10440" y="70344"/>
                  </a:lnTo>
                  <a:lnTo>
                    <a:pt x="9941" y="62068"/>
                  </a:lnTo>
                  <a:lnTo>
                    <a:pt x="9566" y="53793"/>
                  </a:lnTo>
                  <a:lnTo>
                    <a:pt x="9192" y="45517"/>
                  </a:lnTo>
                  <a:lnTo>
                    <a:pt x="8838" y="37241"/>
                  </a:lnTo>
                  <a:lnTo>
                    <a:pt x="8464" y="28965"/>
                  </a:lnTo>
                  <a:lnTo>
                    <a:pt x="8339" y="28965"/>
                  </a:lnTo>
                  <a:lnTo>
                    <a:pt x="8214" y="28965"/>
                  </a:lnTo>
                  <a:lnTo>
                    <a:pt x="8090" y="28965"/>
                  </a:lnTo>
                  <a:lnTo>
                    <a:pt x="7965" y="28965"/>
                  </a:lnTo>
                  <a:lnTo>
                    <a:pt x="7840" y="33103"/>
                  </a:lnTo>
                  <a:lnTo>
                    <a:pt x="7715" y="37241"/>
                  </a:lnTo>
                  <a:lnTo>
                    <a:pt x="7466" y="45517"/>
                  </a:lnTo>
                  <a:lnTo>
                    <a:pt x="7216" y="53793"/>
                  </a:lnTo>
                  <a:lnTo>
                    <a:pt x="7091" y="57931"/>
                  </a:lnTo>
                  <a:lnTo>
                    <a:pt x="6967" y="62068"/>
                  </a:lnTo>
                  <a:lnTo>
                    <a:pt x="6717" y="70344"/>
                  </a:lnTo>
                  <a:lnTo>
                    <a:pt x="6343" y="74482"/>
                  </a:lnTo>
                  <a:lnTo>
                    <a:pt x="5968" y="78620"/>
                  </a:lnTo>
                  <a:lnTo>
                    <a:pt x="5469" y="82758"/>
                  </a:lnTo>
                  <a:lnTo>
                    <a:pt x="4970" y="86896"/>
                  </a:lnTo>
                  <a:lnTo>
                    <a:pt x="4471" y="91034"/>
                  </a:lnTo>
                  <a:lnTo>
                    <a:pt x="3972" y="91034"/>
                  </a:lnTo>
                  <a:lnTo>
                    <a:pt x="3473" y="95172"/>
                  </a:lnTo>
                  <a:lnTo>
                    <a:pt x="2994" y="95172"/>
                  </a:lnTo>
                  <a:lnTo>
                    <a:pt x="2495" y="95172"/>
                  </a:lnTo>
                  <a:lnTo>
                    <a:pt x="1871" y="91034"/>
                  </a:lnTo>
                  <a:lnTo>
                    <a:pt x="1372" y="91034"/>
                  </a:lnTo>
                  <a:lnTo>
                    <a:pt x="873" y="86896"/>
                  </a:lnTo>
                  <a:lnTo>
                    <a:pt x="499" y="82758"/>
                  </a:lnTo>
                  <a:lnTo>
                    <a:pt x="0" y="78620"/>
                  </a:lnTo>
                  <a:lnTo>
                    <a:pt x="0" y="66206"/>
                  </a:lnTo>
                  <a:lnTo>
                    <a:pt x="499" y="70344"/>
                  </a:lnTo>
                  <a:lnTo>
                    <a:pt x="873" y="74482"/>
                  </a:lnTo>
                  <a:lnTo>
                    <a:pt x="1372" y="78620"/>
                  </a:lnTo>
                  <a:lnTo>
                    <a:pt x="1871" y="78620"/>
                  </a:lnTo>
                  <a:lnTo>
                    <a:pt x="2495" y="82758"/>
                  </a:lnTo>
                  <a:lnTo>
                    <a:pt x="2994" y="82758"/>
                  </a:lnTo>
                  <a:lnTo>
                    <a:pt x="3473" y="82758"/>
                  </a:lnTo>
                  <a:lnTo>
                    <a:pt x="3972" y="78620"/>
                  </a:lnTo>
                  <a:lnTo>
                    <a:pt x="4471" y="78620"/>
                  </a:lnTo>
                  <a:lnTo>
                    <a:pt x="4970" y="74482"/>
                  </a:lnTo>
                  <a:lnTo>
                    <a:pt x="5469" y="70344"/>
                  </a:lnTo>
                  <a:lnTo>
                    <a:pt x="5968" y="66206"/>
                  </a:lnTo>
                  <a:lnTo>
                    <a:pt x="6343" y="62068"/>
                  </a:lnTo>
                  <a:lnTo>
                    <a:pt x="6717" y="57931"/>
                  </a:lnTo>
                  <a:lnTo>
                    <a:pt x="6967" y="49655"/>
                  </a:lnTo>
                  <a:lnTo>
                    <a:pt x="7091" y="45517"/>
                  </a:lnTo>
                  <a:lnTo>
                    <a:pt x="7216" y="41379"/>
                  </a:lnTo>
                  <a:lnTo>
                    <a:pt x="7466" y="33103"/>
                  </a:lnTo>
                  <a:lnTo>
                    <a:pt x="7715" y="24827"/>
                  </a:lnTo>
                  <a:lnTo>
                    <a:pt x="7840" y="20689"/>
                  </a:lnTo>
                  <a:lnTo>
                    <a:pt x="7965" y="16551"/>
                  </a:lnTo>
                  <a:lnTo>
                    <a:pt x="8090" y="16551"/>
                  </a:lnTo>
                  <a:lnTo>
                    <a:pt x="8214" y="16551"/>
                  </a:lnTo>
                  <a:lnTo>
                    <a:pt x="8339" y="16551"/>
                  </a:lnTo>
                  <a:lnTo>
                    <a:pt x="8464" y="16551"/>
                  </a:lnTo>
                  <a:lnTo>
                    <a:pt x="8838" y="24827"/>
                  </a:lnTo>
                  <a:lnTo>
                    <a:pt x="9192" y="33103"/>
                  </a:lnTo>
                  <a:lnTo>
                    <a:pt x="9566" y="41379"/>
                  </a:lnTo>
                  <a:lnTo>
                    <a:pt x="9941" y="49655"/>
                  </a:lnTo>
                  <a:lnTo>
                    <a:pt x="10440" y="57931"/>
                  </a:lnTo>
                  <a:lnTo>
                    <a:pt x="11064" y="66206"/>
                  </a:lnTo>
                  <a:lnTo>
                    <a:pt x="11812" y="74482"/>
                  </a:lnTo>
                  <a:lnTo>
                    <a:pt x="12686" y="82758"/>
                  </a:lnTo>
                  <a:lnTo>
                    <a:pt x="13559" y="91034"/>
                  </a:lnTo>
                  <a:lnTo>
                    <a:pt x="14682" y="99310"/>
                  </a:lnTo>
                  <a:lnTo>
                    <a:pt x="15785" y="103448"/>
                  </a:lnTo>
                  <a:lnTo>
                    <a:pt x="17032" y="107586"/>
                  </a:lnTo>
                  <a:lnTo>
                    <a:pt x="18280" y="107586"/>
                  </a:lnTo>
                  <a:lnTo>
                    <a:pt x="19653" y="103448"/>
                  </a:lnTo>
                  <a:lnTo>
                    <a:pt x="21129" y="95172"/>
                  </a:lnTo>
                  <a:lnTo>
                    <a:pt x="22003" y="91034"/>
                  </a:lnTo>
                  <a:lnTo>
                    <a:pt x="22876" y="82758"/>
                  </a:lnTo>
                  <a:lnTo>
                    <a:pt x="23750" y="74482"/>
                  </a:lnTo>
                  <a:lnTo>
                    <a:pt x="24499" y="66206"/>
                  </a:lnTo>
                  <a:lnTo>
                    <a:pt x="25372" y="57931"/>
                  </a:lnTo>
                  <a:lnTo>
                    <a:pt x="26246" y="45517"/>
                  </a:lnTo>
                  <a:lnTo>
                    <a:pt x="27223" y="33103"/>
                  </a:lnTo>
                  <a:lnTo>
                    <a:pt x="27722" y="28965"/>
                  </a:lnTo>
                  <a:lnTo>
                    <a:pt x="27972" y="24827"/>
                  </a:lnTo>
                  <a:lnTo>
                    <a:pt x="28221" y="24827"/>
                  </a:lnTo>
                  <a:lnTo>
                    <a:pt x="28596" y="24827"/>
                  </a:lnTo>
                  <a:lnTo>
                    <a:pt x="28845" y="24827"/>
                  </a:lnTo>
                  <a:lnTo>
                    <a:pt x="29095" y="24827"/>
                  </a:lnTo>
                  <a:lnTo>
                    <a:pt x="29344" y="28965"/>
                  </a:lnTo>
                  <a:lnTo>
                    <a:pt x="29719" y="28965"/>
                  </a:lnTo>
                  <a:lnTo>
                    <a:pt x="29968" y="33103"/>
                  </a:lnTo>
                  <a:lnTo>
                    <a:pt x="30343" y="41379"/>
                  </a:lnTo>
                  <a:lnTo>
                    <a:pt x="30717" y="45517"/>
                  </a:lnTo>
                  <a:lnTo>
                    <a:pt x="30842" y="49655"/>
                  </a:lnTo>
                  <a:lnTo>
                    <a:pt x="31091" y="53793"/>
                  </a:lnTo>
                  <a:lnTo>
                    <a:pt x="31341" y="57931"/>
                  </a:lnTo>
                  <a:lnTo>
                    <a:pt x="31715" y="57931"/>
                  </a:lnTo>
                  <a:lnTo>
                    <a:pt x="32464" y="62068"/>
                  </a:lnTo>
                  <a:lnTo>
                    <a:pt x="33317" y="66206"/>
                  </a:lnTo>
                  <a:lnTo>
                    <a:pt x="34190" y="70344"/>
                  </a:lnTo>
                  <a:lnTo>
                    <a:pt x="35188" y="70344"/>
                  </a:lnTo>
                  <a:lnTo>
                    <a:pt x="37310" y="70344"/>
                  </a:lnTo>
                  <a:lnTo>
                    <a:pt x="39410" y="70344"/>
                  </a:lnTo>
                  <a:lnTo>
                    <a:pt x="40305" y="70344"/>
                  </a:lnTo>
                  <a:lnTo>
                    <a:pt x="40991" y="66206"/>
                  </a:lnTo>
                  <a:lnTo>
                    <a:pt x="41989" y="53103"/>
                  </a:lnTo>
                  <a:lnTo>
                    <a:pt x="42904" y="39310"/>
                  </a:lnTo>
                  <a:lnTo>
                    <a:pt x="43902" y="26206"/>
                  </a:lnTo>
                  <a:lnTo>
                    <a:pt x="44610" y="12413"/>
                  </a:lnTo>
                  <a:lnTo>
                    <a:pt x="45171" y="6206"/>
                  </a:lnTo>
                  <a:lnTo>
                    <a:pt x="45795" y="0"/>
                  </a:lnTo>
                  <a:lnTo>
                    <a:pt x="46481" y="2068"/>
                  </a:lnTo>
                  <a:lnTo>
                    <a:pt x="46793" y="16551"/>
                  </a:lnTo>
                  <a:lnTo>
                    <a:pt x="47043" y="35172"/>
                  </a:lnTo>
                  <a:lnTo>
                    <a:pt x="47625" y="49655"/>
                  </a:lnTo>
                  <a:lnTo>
                    <a:pt x="47750" y="53793"/>
                  </a:lnTo>
                  <a:lnTo>
                    <a:pt x="48000" y="57931"/>
                  </a:lnTo>
                  <a:lnTo>
                    <a:pt x="48374" y="62068"/>
                  </a:lnTo>
                  <a:lnTo>
                    <a:pt x="48873" y="70344"/>
                  </a:lnTo>
                  <a:lnTo>
                    <a:pt x="49497" y="74482"/>
                  </a:lnTo>
                  <a:lnTo>
                    <a:pt x="50246" y="78620"/>
                  </a:lnTo>
                  <a:lnTo>
                    <a:pt x="50870" y="74482"/>
                  </a:lnTo>
                  <a:lnTo>
                    <a:pt x="51597" y="74482"/>
                  </a:lnTo>
                  <a:lnTo>
                    <a:pt x="52221" y="70344"/>
                  </a:lnTo>
                  <a:lnTo>
                    <a:pt x="52845" y="66206"/>
                  </a:lnTo>
                  <a:lnTo>
                    <a:pt x="53220" y="66206"/>
                  </a:lnTo>
                  <a:lnTo>
                    <a:pt x="53968" y="57931"/>
                  </a:lnTo>
                  <a:lnTo>
                    <a:pt x="54467" y="49655"/>
                  </a:lnTo>
                  <a:lnTo>
                    <a:pt x="54967" y="37241"/>
                  </a:lnTo>
                  <a:lnTo>
                    <a:pt x="55341" y="28965"/>
                  </a:lnTo>
                  <a:lnTo>
                    <a:pt x="55590" y="16551"/>
                  </a:lnTo>
                  <a:lnTo>
                    <a:pt x="56090" y="12413"/>
                  </a:lnTo>
                  <a:lnTo>
                    <a:pt x="56464" y="16551"/>
                  </a:lnTo>
                  <a:lnTo>
                    <a:pt x="56464" y="33103"/>
                  </a:lnTo>
                  <a:lnTo>
                    <a:pt x="56339" y="53793"/>
                  </a:lnTo>
                  <a:lnTo>
                    <a:pt x="56339" y="74482"/>
                  </a:lnTo>
                  <a:lnTo>
                    <a:pt x="56714" y="78620"/>
                  </a:lnTo>
                  <a:lnTo>
                    <a:pt x="57067" y="82758"/>
                  </a:lnTo>
                  <a:lnTo>
                    <a:pt x="57566" y="86896"/>
                  </a:lnTo>
                  <a:lnTo>
                    <a:pt x="58065" y="91034"/>
                  </a:lnTo>
                  <a:lnTo>
                    <a:pt x="58564" y="91034"/>
                  </a:lnTo>
                  <a:lnTo>
                    <a:pt x="59188" y="91034"/>
                  </a:lnTo>
                  <a:lnTo>
                    <a:pt x="59688" y="91034"/>
                  </a:lnTo>
                  <a:lnTo>
                    <a:pt x="60436" y="91034"/>
                  </a:lnTo>
                  <a:lnTo>
                    <a:pt x="61809" y="86896"/>
                  </a:lnTo>
                  <a:lnTo>
                    <a:pt x="63410" y="78620"/>
                  </a:lnTo>
                  <a:lnTo>
                    <a:pt x="65032" y="70344"/>
                  </a:lnTo>
                  <a:lnTo>
                    <a:pt x="66655" y="62068"/>
                  </a:lnTo>
                  <a:lnTo>
                    <a:pt x="69379" y="53793"/>
                  </a:lnTo>
                  <a:lnTo>
                    <a:pt x="71251" y="49655"/>
                  </a:lnTo>
                  <a:lnTo>
                    <a:pt x="71875" y="45517"/>
                  </a:lnTo>
                  <a:lnTo>
                    <a:pt x="72000" y="45517"/>
                  </a:lnTo>
                  <a:lnTo>
                    <a:pt x="72249" y="41379"/>
                  </a:lnTo>
                  <a:lnTo>
                    <a:pt x="72499" y="33103"/>
                  </a:lnTo>
                  <a:lnTo>
                    <a:pt x="72748" y="33103"/>
                  </a:lnTo>
                  <a:lnTo>
                    <a:pt x="72998" y="28965"/>
                  </a:lnTo>
                  <a:lnTo>
                    <a:pt x="73247" y="28965"/>
                  </a:lnTo>
                  <a:lnTo>
                    <a:pt x="73497" y="24827"/>
                  </a:lnTo>
                  <a:lnTo>
                    <a:pt x="73746" y="24827"/>
                  </a:lnTo>
                  <a:lnTo>
                    <a:pt x="74121" y="24827"/>
                  </a:lnTo>
                  <a:lnTo>
                    <a:pt x="74495" y="28965"/>
                  </a:lnTo>
                  <a:lnTo>
                    <a:pt x="74870" y="28965"/>
                  </a:lnTo>
                  <a:lnTo>
                    <a:pt x="75223" y="37241"/>
                  </a:lnTo>
                  <a:lnTo>
                    <a:pt x="75597" y="41379"/>
                  </a:lnTo>
                  <a:lnTo>
                    <a:pt x="75847" y="45517"/>
                  </a:lnTo>
                  <a:lnTo>
                    <a:pt x="76097" y="49655"/>
                  </a:lnTo>
                  <a:lnTo>
                    <a:pt x="76720" y="53793"/>
                  </a:lnTo>
                  <a:lnTo>
                    <a:pt x="77594" y="62068"/>
                  </a:lnTo>
                  <a:lnTo>
                    <a:pt x="78343" y="66206"/>
                  </a:lnTo>
                  <a:lnTo>
                    <a:pt x="79341" y="70344"/>
                  </a:lnTo>
                  <a:lnTo>
                    <a:pt x="80339" y="70344"/>
                  </a:lnTo>
                  <a:lnTo>
                    <a:pt x="81441" y="70344"/>
                  </a:lnTo>
                  <a:lnTo>
                    <a:pt x="82564" y="70344"/>
                  </a:lnTo>
                  <a:lnTo>
                    <a:pt x="83688" y="70344"/>
                  </a:lnTo>
                  <a:lnTo>
                    <a:pt x="84811" y="70344"/>
                  </a:lnTo>
                  <a:lnTo>
                    <a:pt x="85934" y="66206"/>
                  </a:lnTo>
                  <a:lnTo>
                    <a:pt x="87057" y="62068"/>
                  </a:lnTo>
                  <a:lnTo>
                    <a:pt x="88159" y="53793"/>
                  </a:lnTo>
                  <a:lnTo>
                    <a:pt x="89157" y="49655"/>
                  </a:lnTo>
                  <a:lnTo>
                    <a:pt x="90280" y="37241"/>
                  </a:lnTo>
                  <a:lnTo>
                    <a:pt x="91154" y="28965"/>
                  </a:lnTo>
                  <a:lnTo>
                    <a:pt x="91902" y="20689"/>
                  </a:lnTo>
                  <a:lnTo>
                    <a:pt x="92526" y="12413"/>
                  </a:lnTo>
                  <a:lnTo>
                    <a:pt x="93129" y="8275"/>
                  </a:lnTo>
                  <a:lnTo>
                    <a:pt x="93629" y="4137"/>
                  </a:lnTo>
                  <a:lnTo>
                    <a:pt x="94128" y="0"/>
                  </a:lnTo>
                  <a:lnTo>
                    <a:pt x="94502" y="0"/>
                  </a:lnTo>
                  <a:lnTo>
                    <a:pt x="94876" y="0"/>
                  </a:lnTo>
                  <a:lnTo>
                    <a:pt x="95126" y="4137"/>
                  </a:lnTo>
                  <a:lnTo>
                    <a:pt x="95376" y="8275"/>
                  </a:lnTo>
                  <a:lnTo>
                    <a:pt x="95625" y="12413"/>
                  </a:lnTo>
                  <a:lnTo>
                    <a:pt x="95750" y="16551"/>
                  </a:lnTo>
                  <a:lnTo>
                    <a:pt x="95875" y="20689"/>
                  </a:lnTo>
                  <a:lnTo>
                    <a:pt x="96000" y="24827"/>
                  </a:lnTo>
                  <a:lnTo>
                    <a:pt x="96124" y="33103"/>
                  </a:lnTo>
                  <a:lnTo>
                    <a:pt x="96249" y="41379"/>
                  </a:lnTo>
                  <a:lnTo>
                    <a:pt x="96374" y="45517"/>
                  </a:lnTo>
                  <a:lnTo>
                    <a:pt x="96499" y="53793"/>
                  </a:lnTo>
                  <a:lnTo>
                    <a:pt x="96748" y="57931"/>
                  </a:lnTo>
                  <a:lnTo>
                    <a:pt x="97123" y="62068"/>
                  </a:lnTo>
                  <a:lnTo>
                    <a:pt x="97372" y="66206"/>
                  </a:lnTo>
                  <a:lnTo>
                    <a:pt x="97871" y="70344"/>
                  </a:lnTo>
                  <a:lnTo>
                    <a:pt x="98246" y="74482"/>
                  </a:lnTo>
                  <a:lnTo>
                    <a:pt x="98745" y="78620"/>
                  </a:lnTo>
                  <a:lnTo>
                    <a:pt x="99223" y="78620"/>
                  </a:lnTo>
                  <a:lnTo>
                    <a:pt x="99847" y="78620"/>
                  </a:lnTo>
                  <a:lnTo>
                    <a:pt x="100471" y="74482"/>
                  </a:lnTo>
                  <a:lnTo>
                    <a:pt x="101095" y="70344"/>
                  </a:lnTo>
                  <a:lnTo>
                    <a:pt x="101719" y="66206"/>
                  </a:lnTo>
                  <a:lnTo>
                    <a:pt x="102467" y="57931"/>
                  </a:lnTo>
                  <a:lnTo>
                    <a:pt x="103091" y="45517"/>
                  </a:lnTo>
                  <a:lnTo>
                    <a:pt x="103840" y="33103"/>
                  </a:lnTo>
                  <a:lnTo>
                    <a:pt x="104339" y="24827"/>
                  </a:lnTo>
                  <a:lnTo>
                    <a:pt x="104589" y="20689"/>
                  </a:lnTo>
                  <a:lnTo>
                    <a:pt x="105254" y="16551"/>
                  </a:lnTo>
                  <a:lnTo>
                    <a:pt x="105878" y="11724"/>
                  </a:lnTo>
                  <a:lnTo>
                    <a:pt x="106440" y="9655"/>
                  </a:lnTo>
                  <a:lnTo>
                    <a:pt x="107001" y="6206"/>
                  </a:lnTo>
                  <a:lnTo>
                    <a:pt x="107625" y="6206"/>
                  </a:lnTo>
                  <a:lnTo>
                    <a:pt x="108124" y="5517"/>
                  </a:lnTo>
                  <a:lnTo>
                    <a:pt x="108540" y="6206"/>
                  </a:lnTo>
                  <a:lnTo>
                    <a:pt x="108935" y="6206"/>
                  </a:lnTo>
                  <a:lnTo>
                    <a:pt x="109351" y="7586"/>
                  </a:lnTo>
                  <a:lnTo>
                    <a:pt x="109809" y="6206"/>
                  </a:lnTo>
                  <a:lnTo>
                    <a:pt x="110308" y="7586"/>
                  </a:lnTo>
                  <a:lnTo>
                    <a:pt x="110786" y="5517"/>
                  </a:lnTo>
                  <a:lnTo>
                    <a:pt x="111285" y="5517"/>
                  </a:lnTo>
                  <a:lnTo>
                    <a:pt x="112097" y="6206"/>
                  </a:lnTo>
                  <a:lnTo>
                    <a:pt x="113032" y="16551"/>
                  </a:lnTo>
                  <a:lnTo>
                    <a:pt x="113282" y="20689"/>
                  </a:lnTo>
                  <a:lnTo>
                    <a:pt x="113407" y="24827"/>
                  </a:lnTo>
                  <a:lnTo>
                    <a:pt x="113407" y="28965"/>
                  </a:lnTo>
                  <a:lnTo>
                    <a:pt x="113532" y="33103"/>
                  </a:lnTo>
                  <a:lnTo>
                    <a:pt x="113532" y="37241"/>
                  </a:lnTo>
                  <a:lnTo>
                    <a:pt x="113532" y="41379"/>
                  </a:lnTo>
                  <a:lnTo>
                    <a:pt x="113532" y="45517"/>
                  </a:lnTo>
                  <a:lnTo>
                    <a:pt x="113656" y="45517"/>
                  </a:lnTo>
                  <a:lnTo>
                    <a:pt x="113656" y="49655"/>
                  </a:lnTo>
                  <a:lnTo>
                    <a:pt x="113906" y="49655"/>
                  </a:lnTo>
                  <a:lnTo>
                    <a:pt x="114155" y="53793"/>
                  </a:lnTo>
                  <a:lnTo>
                    <a:pt x="114405" y="57931"/>
                  </a:lnTo>
                  <a:lnTo>
                    <a:pt x="114779" y="57931"/>
                  </a:lnTo>
                  <a:lnTo>
                    <a:pt x="115528" y="62068"/>
                  </a:lnTo>
                  <a:lnTo>
                    <a:pt x="116526" y="62068"/>
                  </a:lnTo>
                  <a:lnTo>
                    <a:pt x="117629" y="62068"/>
                  </a:lnTo>
                  <a:lnTo>
                    <a:pt x="118752" y="57931"/>
                  </a:lnTo>
                  <a:lnTo>
                    <a:pt x="119376" y="53793"/>
                  </a:lnTo>
                  <a:lnTo>
                    <a:pt x="119999" y="49655"/>
                  </a:lnTo>
                  <a:lnTo>
                    <a:pt x="119999" y="62068"/>
                  </a:lnTo>
                  <a:lnTo>
                    <a:pt x="119999" y="62068"/>
                  </a:lnTo>
                  <a:lnTo>
                    <a:pt x="119376" y="66206"/>
                  </a:lnTo>
                  <a:lnTo>
                    <a:pt x="118752" y="70344"/>
                  </a:lnTo>
                  <a:lnTo>
                    <a:pt x="117629" y="74482"/>
                  </a:lnTo>
                  <a:lnTo>
                    <a:pt x="116526" y="74482"/>
                  </a:lnTo>
                  <a:lnTo>
                    <a:pt x="115528" y="74482"/>
                  </a:lnTo>
                  <a:lnTo>
                    <a:pt x="114779" y="70344"/>
                  </a:lnTo>
                  <a:lnTo>
                    <a:pt x="114405" y="70344"/>
                  </a:lnTo>
                  <a:lnTo>
                    <a:pt x="114155" y="66206"/>
                  </a:lnTo>
                  <a:lnTo>
                    <a:pt x="113906" y="62068"/>
                  </a:lnTo>
                  <a:lnTo>
                    <a:pt x="113656" y="62068"/>
                  </a:lnTo>
                  <a:lnTo>
                    <a:pt x="113656" y="57931"/>
                  </a:lnTo>
                  <a:lnTo>
                    <a:pt x="113532" y="57931"/>
                  </a:lnTo>
                  <a:lnTo>
                    <a:pt x="113532" y="53793"/>
                  </a:lnTo>
                  <a:lnTo>
                    <a:pt x="113532" y="49655"/>
                  </a:lnTo>
                  <a:lnTo>
                    <a:pt x="113532" y="45517"/>
                  </a:lnTo>
                  <a:lnTo>
                    <a:pt x="113407" y="41379"/>
                  </a:lnTo>
                  <a:lnTo>
                    <a:pt x="113407" y="37241"/>
                  </a:lnTo>
                  <a:lnTo>
                    <a:pt x="113282" y="33103"/>
                  </a:lnTo>
                  <a:lnTo>
                    <a:pt x="113032" y="28965"/>
                  </a:lnTo>
                  <a:lnTo>
                    <a:pt x="112908" y="24827"/>
                  </a:lnTo>
                  <a:lnTo>
                    <a:pt x="112783" y="24827"/>
                  </a:lnTo>
                  <a:lnTo>
                    <a:pt x="112409" y="20689"/>
                  </a:lnTo>
                  <a:lnTo>
                    <a:pt x="112159" y="20689"/>
                  </a:lnTo>
                  <a:lnTo>
                    <a:pt x="111681" y="15862"/>
                  </a:lnTo>
                  <a:lnTo>
                    <a:pt x="111181" y="16551"/>
                  </a:lnTo>
                  <a:lnTo>
                    <a:pt x="110745" y="18620"/>
                  </a:lnTo>
                  <a:lnTo>
                    <a:pt x="110183" y="20000"/>
                  </a:lnTo>
                  <a:lnTo>
                    <a:pt x="109601" y="20000"/>
                  </a:lnTo>
                  <a:lnTo>
                    <a:pt x="109123" y="17931"/>
                  </a:lnTo>
                  <a:lnTo>
                    <a:pt x="108540" y="16551"/>
                  </a:lnTo>
                  <a:lnTo>
                    <a:pt x="108124" y="14482"/>
                  </a:lnTo>
                  <a:lnTo>
                    <a:pt x="107604" y="16551"/>
                  </a:lnTo>
                </a:path>
              </a:pathLst>
            </a:custGeom>
            <a:gradFill>
              <a:gsLst>
                <a:gs pos="0">
                  <a:schemeClr val="accent2"/>
                </a:gs>
                <a:gs pos="50000">
                  <a:srgbClr val="353535"/>
                </a:gs>
                <a:gs pos="100000">
                  <a:schemeClr val="accent2"/>
                </a:gs>
              </a:gsLst>
              <a:lin ang="108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" name="Google Shape;28;p1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2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29" name="Google Shape;29;p1"/>
          <p:cNvSpPr txBox="1"/>
          <p:nvPr>
            <p:ph idx="1" type="body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116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560"/>
              <a:buFont typeface="Noto Sans Symbols"/>
              <a:buChar char="●"/>
              <a:defRPr b="0" i="0" sz="3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7084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240"/>
              <a:buFont typeface="Noto Sans Symbols"/>
              <a:buChar char="●"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50519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92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30" name="Google Shape;30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1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7"/>
          <p:cNvSpPr txBox="1"/>
          <p:nvPr>
            <p:ph type="ctrTitle"/>
          </p:nvPr>
        </p:nvSpPr>
        <p:spPr>
          <a:xfrm>
            <a:off x="539750" y="476250"/>
            <a:ext cx="7918450" cy="482441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Tahoma"/>
              <a:buNone/>
            </a:pPr>
            <a:r>
              <a:rPr b="1" i="0" lang="en-US" sz="4000" u="sng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Календарь знаменательных дат</a:t>
            </a:r>
            <a:br>
              <a:rPr b="1" i="0" lang="en-US" sz="40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4000" u="sng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Март 2016г.</a:t>
            </a:r>
            <a:br>
              <a:rPr b="1" i="0" lang="en-US" sz="40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</a:b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 txBox="1"/>
          <p:nvPr>
            <p:ph idx="4294967295" type="body"/>
          </p:nvPr>
        </p:nvSpPr>
        <p:spPr>
          <a:xfrm>
            <a:off x="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734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60"/>
              <a:buFont typeface="Noto Sans Symbols"/>
              <a:buNone/>
            </a:pPr>
            <a:r>
              <a:t/>
            </a:r>
            <a:endParaRPr b="1" i="1" sz="700" u="sng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07340" lvl="0" marL="342900" marR="0" rtl="0" algn="l">
              <a:lnSpc>
                <a:spcPct val="80000"/>
              </a:lnSpc>
              <a:spcBef>
                <a:spcPts val="140"/>
              </a:spcBef>
              <a:spcAft>
                <a:spcPts val="0"/>
              </a:spcAft>
              <a:buClr>
                <a:schemeClr val="hlink"/>
              </a:buClr>
              <a:buSzPts val="560"/>
              <a:buFont typeface="Noto Sans Symbols"/>
              <a:buNone/>
            </a:pPr>
            <a:r>
              <a:t/>
            </a:r>
            <a:endParaRPr b="1" i="1" sz="700" u="sng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07340" lvl="0" marL="342900" marR="0" rtl="0" algn="l">
              <a:lnSpc>
                <a:spcPct val="100000"/>
              </a:lnSpc>
              <a:spcBef>
                <a:spcPts val="140"/>
              </a:spcBef>
              <a:spcAft>
                <a:spcPts val="0"/>
              </a:spcAft>
              <a:buClr>
                <a:schemeClr val="hlink"/>
              </a:buClr>
              <a:buSzPts val="560"/>
              <a:buFont typeface="Noto Sans Symbols"/>
              <a:buNone/>
            </a:pPr>
            <a:r>
              <a:t/>
            </a:r>
            <a:endParaRPr b="1" i="1" sz="700" u="sng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0" name="Google Shape;90;p8"/>
          <p:cNvSpPr txBox="1"/>
          <p:nvPr>
            <p:ph idx="4294967295" type="body"/>
          </p:nvPr>
        </p:nvSpPr>
        <p:spPr>
          <a:xfrm>
            <a:off x="4211637" y="260350"/>
            <a:ext cx="4932362" cy="5870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</a:pPr>
            <a:r>
              <a:rPr b="0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</a:t>
            </a:r>
            <a:r>
              <a:rPr b="1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Ежегодно в первое воскресенье марта все ведущие теле- и радиокомпании мира предоставляют эфир детям и детским передачам — все они «настраиваются на детскую волну». А свой профессиональный праздник в этот день отмечают все работники, занятые производством детских телевизионных программ и радиопередач. Первым молодежным радиоканалом в Советском Союзе стала радиостанция «Юность», первые позывные которой прозвучали в эфире 16 октября 1962 года, а через два года вышла в эфир знаменитая телепередача «Спокойной ночи, малыши!». </a:t>
            </a:r>
            <a:br>
              <a:rPr b="1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br>
              <a:rPr b="1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endParaRPr/>
          </a:p>
        </p:txBody>
      </p:sp>
      <p:sp>
        <p:nvSpPr>
          <p:cNvPr id="91" name="Google Shape;91;p8"/>
          <p:cNvSpPr txBox="1"/>
          <p:nvPr/>
        </p:nvSpPr>
        <p:spPr>
          <a:xfrm>
            <a:off x="250825" y="4864100"/>
            <a:ext cx="864235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pic>
        <p:nvPicPr>
          <p:cNvPr id="92" name="Google Shape;9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88912"/>
            <a:ext cx="4500562" cy="5040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9"/>
          <p:cNvSpPr txBox="1"/>
          <p:nvPr>
            <p:ph idx="4294967295" type="title"/>
          </p:nvPr>
        </p:nvSpPr>
        <p:spPr>
          <a:xfrm>
            <a:off x="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mo"/>
              <a:buNone/>
            </a:pPr>
            <a:br>
              <a:rPr b="1" i="1" lang="en-US" sz="3200" u="sng" cap="none" strike="noStrike">
                <a:solidFill>
                  <a:schemeClr val="dk2"/>
                </a:solidFill>
                <a:latin typeface="Arimo"/>
                <a:ea typeface="Arimo"/>
                <a:cs typeface="Arimo"/>
                <a:sym typeface="Arimo"/>
              </a:rPr>
            </a:br>
            <a:endParaRPr/>
          </a:p>
        </p:txBody>
      </p:sp>
      <p:sp>
        <p:nvSpPr>
          <p:cNvPr id="98" name="Google Shape;98;p9"/>
          <p:cNvSpPr txBox="1"/>
          <p:nvPr>
            <p:ph idx="4294967295" type="body"/>
          </p:nvPr>
        </p:nvSpPr>
        <p:spPr>
          <a:xfrm>
            <a:off x="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</a:pPr>
            <a:r>
              <a:t/>
            </a:r>
            <a:endParaRPr b="1" i="0" sz="1400" u="sng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92100" lvl="0" marL="342900" marR="0" rtl="0" algn="l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hlink"/>
              </a:buClr>
              <a:buSzPts val="800"/>
              <a:buFont typeface="Noto Sans Symbols"/>
              <a:buNone/>
            </a:pPr>
            <a:r>
              <a:t/>
            </a:r>
            <a:endParaRPr b="1" i="1" sz="1000" u="sng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</a:pPr>
            <a:br>
              <a:rPr b="1" i="0" lang="en-US" sz="1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1" i="0" lang="en-US" sz="2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br>
              <a:rPr b="1" i="1" lang="en-US" sz="2800" u="sng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endParaRPr b="1" i="1" sz="700" u="sng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07340" lvl="0" marL="342900" marR="0" rtl="0" algn="l">
              <a:lnSpc>
                <a:spcPct val="100000"/>
              </a:lnSpc>
              <a:spcBef>
                <a:spcPts val="140"/>
              </a:spcBef>
              <a:spcAft>
                <a:spcPts val="0"/>
              </a:spcAft>
              <a:buClr>
                <a:schemeClr val="hlink"/>
              </a:buClr>
              <a:buSzPts val="560"/>
              <a:buFont typeface="Noto Sans Symbols"/>
              <a:buNone/>
            </a:pPr>
            <a:r>
              <a:t/>
            </a:r>
            <a:endParaRPr b="1" i="1" sz="700" u="sng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9" name="Google Shape;99;p9"/>
          <p:cNvSpPr txBox="1"/>
          <p:nvPr/>
        </p:nvSpPr>
        <p:spPr>
          <a:xfrm>
            <a:off x="395287" y="3419475"/>
            <a:ext cx="8569325" cy="519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9"/>
          <p:cNvSpPr txBox="1"/>
          <p:nvPr/>
        </p:nvSpPr>
        <p:spPr>
          <a:xfrm>
            <a:off x="4356100" y="30162"/>
            <a:ext cx="4787900" cy="6203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</a:pPr>
            <a:r>
              <a:rPr b="1" i="0" lang="en-US" sz="16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Истоки писательства уходят корнями в седую старину. До наших дней дошли философские и художественные произведения античности, рукописи средневековых авторов и более поздние творения. В начале XX века в писательской среде появилась идея создать ПЕН-клуб, который объединил бы литераторов и журналистов. Произошло это событие в британской столице в 1921 году благодаря энтузиазму английских писателей Джона Голсуорси и Кэтрин Доусон-Скотт. Название организации созвучно с английским словом pen, что означает в переводе на русский язык перо или ручку. 1986 год ознаменовался 48-м по счету конгрессом Международного ПЕН-центра, на котором представители разных стран постановили ежегодно отмечать 3 марта Всемирный день писателя.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</a:pPr>
            <a:r>
              <a:rPr b="1" i="0" lang="en-US" sz="16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По традиции особых почестей в этот день удостаиваются писатели, которые ярко и самобытно отличились на литературном поприще. </a:t>
            </a:r>
            <a:endParaRPr/>
          </a:p>
        </p:txBody>
      </p:sp>
      <p:pic>
        <p:nvPicPr>
          <p:cNvPr id="101" name="Google Shape;10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4427537" cy="3419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9"/>
          <p:cNvSpPr txBox="1"/>
          <p:nvPr/>
        </p:nvSpPr>
        <p:spPr>
          <a:xfrm>
            <a:off x="0" y="3644900"/>
            <a:ext cx="4356100" cy="2014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</a:pPr>
            <a:r>
              <a:rPr b="1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Каждая профессия имеет свои особенности, свою специфику и даже профессиональный праздник. Появился он и у литераторов – это  Всемирный день писателя, который в этом году отметил свою 30 годовщину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0"/>
          <p:cNvSpPr txBox="1"/>
          <p:nvPr>
            <p:ph idx="4294967295" type="body"/>
          </p:nvPr>
        </p:nvSpPr>
        <p:spPr>
          <a:xfrm>
            <a:off x="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</a:pPr>
            <a:r>
              <a:rPr b="1" i="0" lang="en-US" sz="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endParaRPr b="1" i="1" sz="800" u="sng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02260" lvl="0" marL="342900" marR="0" rtl="0" algn="l">
              <a:lnSpc>
                <a:spcPct val="80000"/>
              </a:lnSpc>
              <a:spcBef>
                <a:spcPts val="160"/>
              </a:spcBef>
              <a:spcAft>
                <a:spcPts val="0"/>
              </a:spcAft>
              <a:buClr>
                <a:schemeClr val="hlink"/>
              </a:buClr>
              <a:buSzPts val="640"/>
              <a:buFont typeface="Noto Sans Symbols"/>
              <a:buNone/>
            </a:pPr>
            <a:r>
              <a:t/>
            </a:r>
            <a:endParaRPr b="1" i="1" sz="800" u="sng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02260" lvl="0" marL="342900" marR="0" rtl="0" algn="l">
              <a:lnSpc>
                <a:spcPct val="80000"/>
              </a:lnSpc>
              <a:spcBef>
                <a:spcPts val="160"/>
              </a:spcBef>
              <a:spcAft>
                <a:spcPts val="0"/>
              </a:spcAft>
              <a:buClr>
                <a:schemeClr val="hlink"/>
              </a:buClr>
              <a:buSzPts val="640"/>
              <a:buFont typeface="Noto Sans Symbols"/>
              <a:buNone/>
            </a:pPr>
            <a:r>
              <a:t/>
            </a:r>
            <a:endParaRPr b="1" i="1" sz="800" u="sng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02260" lvl="0" marL="342900" marR="0" rtl="0" algn="l">
              <a:lnSpc>
                <a:spcPct val="80000"/>
              </a:lnSpc>
              <a:spcBef>
                <a:spcPts val="160"/>
              </a:spcBef>
              <a:spcAft>
                <a:spcPts val="0"/>
              </a:spcAft>
              <a:buClr>
                <a:schemeClr val="hlink"/>
              </a:buClr>
              <a:buSzPts val="640"/>
              <a:buFont typeface="Noto Sans Symbols"/>
              <a:buNone/>
            </a:pPr>
            <a:r>
              <a:t/>
            </a:r>
            <a:endParaRPr b="1" i="1" sz="800" u="sng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02260" lvl="0" marL="342900" marR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chemeClr val="hlink"/>
              </a:buClr>
              <a:buSzPts val="640"/>
              <a:buFont typeface="Noto Sans Symbols"/>
              <a:buNone/>
            </a:pPr>
            <a:r>
              <a:t/>
            </a:r>
            <a:endParaRPr b="1" i="1" sz="800" u="sng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8" name="Google Shape;108;p10"/>
          <p:cNvSpPr txBox="1"/>
          <p:nvPr>
            <p:ph idx="4294967295" type="body"/>
          </p:nvPr>
        </p:nvSpPr>
        <p:spPr>
          <a:xfrm>
            <a:off x="4648200" y="2205037"/>
            <a:ext cx="4495800" cy="3925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</a:pPr>
            <a:r>
              <a:rPr b="1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 Международный женский день — это праздник всех женщин, ставших творцами истории. Неудивительно, что женщины стали первопроходцами во многих областях — вот только некоторые факты, объединенные женским «первая». В январе 1906 года в Санкт-Петербурге открылось первое в России высшее техническое учебное заведение для женщин; в январе 1909 года в Нью-Йорке стартовала первая в мире женская автогонка; в апреле 1989 года состоялось первое выступление женского «Вивальди-оркестра</a:t>
            </a:r>
            <a:r>
              <a:rPr b="0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». </a:t>
            </a:r>
            <a:br>
              <a:rPr b="0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br>
              <a:rPr b="0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endParaRPr/>
          </a:p>
        </p:txBody>
      </p:sp>
      <p:sp>
        <p:nvSpPr>
          <p:cNvPr id="109" name="Google Shape;109;p10"/>
          <p:cNvSpPr txBox="1"/>
          <p:nvPr/>
        </p:nvSpPr>
        <p:spPr>
          <a:xfrm>
            <a:off x="0" y="2165350"/>
            <a:ext cx="4859337" cy="5035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</a:pPr>
            <a:r>
              <a:rPr b="1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В 1910 году в Копенгагене состоялась 2-я Международная конференция работающих женщин. Лидер женской группы социал-демократической партии Германии Клара Цеткин выдвинула идею празднования Международного женского дня. Она предложила, чтобы Женский день отмечался ежегодно в каждой стране в один и тот же день. Целью этого праздника Цеткин назвала борьбу женщин за свои права.</a:t>
            </a:r>
            <a:br>
              <a:rPr b="1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Официальный статус «Международного женского дня» этот праздник приобрёл по решению ООН в 1975 году</a:t>
            </a:r>
            <a:br>
              <a:rPr b="1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br>
              <a:rPr b="1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endParaRPr/>
          </a:p>
        </p:txBody>
      </p:sp>
      <p:pic>
        <p:nvPicPr>
          <p:cNvPr id="110" name="Google Shape;110;p10"/>
          <p:cNvPicPr preferRelativeResize="0"/>
          <p:nvPr/>
        </p:nvPicPr>
        <p:blipFill rotWithShape="1">
          <a:blip r:embed="rId3">
            <a:alphaModFix/>
          </a:blip>
          <a:srcRect b="9470" l="0" r="0" t="37882"/>
          <a:stretch/>
        </p:blipFill>
        <p:spPr>
          <a:xfrm>
            <a:off x="468312" y="0"/>
            <a:ext cx="8064500" cy="2205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1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Tahoma"/>
              <a:buNone/>
            </a:pPr>
            <a:r>
              <a:rPr b="0" i="0" lang="en-US" sz="28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/>
          </a:p>
        </p:txBody>
      </p:sp>
      <p:sp>
        <p:nvSpPr>
          <p:cNvPr id="116" name="Google Shape;116;p11"/>
          <p:cNvSpPr txBox="1"/>
          <p:nvPr>
            <p:ph idx="4294967295" type="body"/>
          </p:nvPr>
        </p:nvSpPr>
        <p:spPr>
          <a:xfrm>
            <a:off x="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734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60"/>
              <a:buFont typeface="Noto Sans Symbols"/>
              <a:buNone/>
            </a:pPr>
            <a:r>
              <a:t/>
            </a:r>
            <a:endParaRPr b="1" i="1" sz="7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16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</a:pPr>
            <a:r>
              <a:rPr b="1" i="0" lang="en-US" sz="800" u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       </a:t>
            </a:r>
            <a:endParaRPr/>
          </a:p>
        </p:txBody>
      </p:sp>
      <p:sp>
        <p:nvSpPr>
          <p:cNvPr id="117" name="Google Shape;117;p11"/>
          <p:cNvSpPr txBox="1"/>
          <p:nvPr>
            <p:ph idx="4294967295" type="body"/>
          </p:nvPr>
        </p:nvSpPr>
        <p:spPr>
          <a:xfrm>
            <a:off x="0" y="333375"/>
            <a:ext cx="9144000" cy="539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</a:pPr>
            <a:r>
              <a:rPr b="1" i="1" lang="en-US" sz="2800" u="none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rPr>
              <a:t>    </a:t>
            </a:r>
            <a:r>
              <a:rPr b="1" i="1" lang="en-US" sz="2000" u="none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rPr>
              <a:t>День Православной Книги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</a:pPr>
            <a:r>
              <a:rPr b="1" i="1" lang="en-US" sz="2000" u="none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rPr>
              <a:t>Отмечается  14 марта. Праздник приурочен к выпуску первой на Руси печатной книги Ивана Фёдорова «Апостол», которая вышла в свет 14 марта 1564 года. </a:t>
            </a:r>
            <a:endParaRPr/>
          </a:p>
          <a:p>
            <a:pPr indent="-241300" lvl="0" marL="3429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Noto Sans Symbols"/>
              <a:buNone/>
            </a:pPr>
            <a:r>
              <a:t/>
            </a:r>
            <a:endParaRPr b="1" i="1" sz="2000" u="none">
              <a:solidFill>
                <a:schemeClr val="hlink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8" name="Google Shape;118;p11"/>
          <p:cNvSpPr txBox="1"/>
          <p:nvPr/>
        </p:nvSpPr>
        <p:spPr>
          <a:xfrm>
            <a:off x="323850" y="5702300"/>
            <a:ext cx="8820150" cy="915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</a:pPr>
            <a:br>
              <a:rPr b="0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br>
              <a:rPr b="0" i="0" lang="en-US" sz="18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</a:br>
            <a:endParaRPr/>
          </a:p>
        </p:txBody>
      </p:sp>
      <p:pic>
        <p:nvPicPr>
          <p:cNvPr id="119" name="Google Shape;11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8887" y="2095500"/>
            <a:ext cx="634365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2"/>
          <p:cNvSpPr txBox="1"/>
          <p:nvPr>
            <p:ph type="title"/>
          </p:nvPr>
        </p:nvSpPr>
        <p:spPr>
          <a:xfrm>
            <a:off x="468312" y="0"/>
            <a:ext cx="8229600" cy="82391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mo"/>
              <a:buNone/>
            </a:pPr>
            <a:br>
              <a:rPr b="1" i="1" lang="en-US" sz="3200" u="sng" cap="none" strike="noStrike">
                <a:solidFill>
                  <a:schemeClr val="dk2"/>
                </a:solidFill>
                <a:latin typeface="Arimo"/>
                <a:ea typeface="Arimo"/>
                <a:cs typeface="Arimo"/>
                <a:sym typeface="Arimo"/>
              </a:rPr>
            </a:br>
            <a:endParaRPr/>
          </a:p>
        </p:txBody>
      </p:sp>
      <p:sp>
        <p:nvSpPr>
          <p:cNvPr id="125" name="Google Shape;125;p12"/>
          <p:cNvSpPr txBox="1"/>
          <p:nvPr>
            <p:ph idx="1" type="body"/>
          </p:nvPr>
        </p:nvSpPr>
        <p:spPr>
          <a:xfrm>
            <a:off x="-252412" y="3213100"/>
            <a:ext cx="9396412" cy="3311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194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960"/>
              <a:buFont typeface="Noto Sans Symbols"/>
              <a:buNone/>
            </a:pPr>
            <a:r>
              <a:t/>
            </a:r>
            <a:endParaRPr b="1" i="1" sz="1200" u="sng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</a:pPr>
            <a:br>
              <a:rPr b="1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/>
          </a:p>
        </p:txBody>
      </p:sp>
      <p:pic>
        <p:nvPicPr>
          <p:cNvPr id="126" name="Google Shape;12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7" y="466725"/>
            <a:ext cx="8064500" cy="603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3"/>
          <p:cNvSpPr txBox="1"/>
          <p:nvPr>
            <p:ph idx="4294967295" type="subTitle"/>
          </p:nvPr>
        </p:nvSpPr>
        <p:spPr>
          <a:xfrm>
            <a:off x="250825" y="3068637"/>
            <a:ext cx="8642350" cy="3097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</a:pPr>
            <a:r>
              <a:rPr b="1" i="0" lang="en-US" sz="2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24-30марта -</a:t>
            </a:r>
            <a:r>
              <a:rPr b="0" i="0" lang="en-US" sz="32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i="0" lang="en-US" sz="20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Неделя детской книги – праздник всех читающих ребят, независимо от того, посещают они библиотеку или нет, праздник детства, праздник для писателей, издателей и библиотекарей. Праздник любознательных детей и взрослых, влюбленных в книгу, праздник веселых приключений, новых литературных открытий, встреч с интересными людьми. Первые «Книжные именины» прошли в 1943 г. по инициативе Л. Кассиля в Москве, повсеместно стали проводится с 1944 г.</a:t>
            </a:r>
            <a:endParaRPr/>
          </a:p>
        </p:txBody>
      </p:sp>
      <p:pic>
        <p:nvPicPr>
          <p:cNvPr id="132" name="Google Shape;132;p13"/>
          <p:cNvPicPr preferRelativeResize="0"/>
          <p:nvPr/>
        </p:nvPicPr>
        <p:blipFill rotWithShape="1">
          <a:blip r:embed="rId3">
            <a:alphaModFix/>
          </a:blip>
          <a:srcRect b="3807" l="873" r="1728" t="32850"/>
          <a:stretch/>
        </p:blipFill>
        <p:spPr>
          <a:xfrm>
            <a:off x="468312" y="404812"/>
            <a:ext cx="8135937" cy="2376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4"/>
          <p:cNvSpPr txBox="1"/>
          <p:nvPr>
            <p:ph idx="4294967295" type="title"/>
          </p:nvPr>
        </p:nvSpPr>
        <p:spPr>
          <a:xfrm>
            <a:off x="539750" y="404812"/>
            <a:ext cx="8362950" cy="1341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Georgia"/>
              <a:buNone/>
            </a:pPr>
            <a:r>
              <a:rPr b="1" i="1" lang="en-US" sz="2400" u="sng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rPr>
              <a:t>24-30марта- Неделя музыки для детей и юношества</a:t>
            </a:r>
            <a:r>
              <a:rPr b="0" i="0" lang="en-US" sz="4200" u="none">
                <a:solidFill>
                  <a:schemeClr val="hlink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  <a:endParaRPr/>
          </a:p>
        </p:txBody>
      </p:sp>
      <p:sp>
        <p:nvSpPr>
          <p:cNvPr id="138" name="Google Shape;138;p14"/>
          <p:cNvSpPr txBox="1"/>
          <p:nvPr>
            <p:ph idx="4294967295" type="body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800"/>
              <a:buFont typeface="Noto Sans Symbols"/>
              <a:buNone/>
            </a:pPr>
            <a:r>
              <a:t/>
            </a:r>
            <a:endParaRPr b="1" i="1" sz="1000" u="sng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hlink"/>
              </a:buClr>
              <a:buFont typeface="Noto Sans Symbols"/>
              <a:buNone/>
            </a:pPr>
            <a:r>
              <a:rPr b="1" i="0" lang="en-US" sz="1400" u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      </a:t>
            </a:r>
            <a:endParaRPr b="1" i="0" sz="1600" u="non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292100" lvl="0" marL="3429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hlink"/>
              </a:buClr>
              <a:buSzPts val="800"/>
              <a:buFont typeface="Noto Sans Symbols"/>
              <a:buNone/>
            </a:pPr>
            <a:r>
              <a:t/>
            </a:r>
            <a:endParaRPr b="1" i="1" sz="1000" u="sng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92100" lvl="0" marL="3429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hlink"/>
              </a:buClr>
              <a:buSzPts val="800"/>
              <a:buFont typeface="Noto Sans Symbols"/>
              <a:buNone/>
            </a:pPr>
            <a:r>
              <a:t/>
            </a:r>
            <a:endParaRPr b="1" i="1" sz="1000" u="sng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292100" lvl="0" marL="3429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hlink"/>
              </a:buClr>
              <a:buSzPts val="800"/>
              <a:buFont typeface="Noto Sans Symbols"/>
              <a:buNone/>
            </a:pPr>
            <a:r>
              <a:t/>
            </a:r>
            <a:endParaRPr b="1" i="1" sz="1000" u="sng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9" name="Google Shape;139;p14"/>
          <p:cNvSpPr txBox="1"/>
          <p:nvPr>
            <p:ph idx="4294967295" type="body"/>
          </p:nvPr>
        </p:nvSpPr>
        <p:spPr>
          <a:xfrm>
            <a:off x="250825" y="2708275"/>
            <a:ext cx="8435975" cy="3422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034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560"/>
              <a:buFont typeface="Noto Sans Symbols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40" name="Google Shape;14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722437"/>
            <a:ext cx="8964612" cy="4383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287" y="333375"/>
            <a:ext cx="8280400" cy="6218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Занавес">
  <a:themeElements>
    <a:clrScheme name="default">
      <a:dk1>
        <a:srgbClr val="FFFFFF"/>
      </a:dk1>
      <a:lt1>
        <a:srgbClr val="800000"/>
      </a:lt1>
      <a:dk2>
        <a:srgbClr val="FFFFCC"/>
      </a:dk2>
      <a:lt2>
        <a:srgbClr val="602000"/>
      </a:lt2>
      <a:accent1>
        <a:srgbClr val="FF3300"/>
      </a:accent1>
      <a:accent2>
        <a:srgbClr val="000000"/>
      </a:accent2>
      <a:accent3>
        <a:srgbClr val="800000"/>
      </a:accent3>
      <a:accent4>
        <a:srgbClr val="FF3300"/>
      </a:accent4>
      <a:accent5>
        <a:srgbClr val="000000"/>
      </a:accent5>
      <a:accent6>
        <a:srgbClr val="800000"/>
      </a:accent6>
      <a:hlink>
        <a:srgbClr val="EBF25A"/>
      </a:hlink>
      <a:folHlink>
        <a:srgbClr val="F2AA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